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1" r:id="rId2"/>
    <p:sldMasterId id="2147483683" r:id="rId3"/>
    <p:sldMasterId id="2147483706" r:id="rId4"/>
    <p:sldMasterId id="2147483714" r:id="rId5"/>
    <p:sldMasterId id="2147483726" r:id="rId6"/>
    <p:sldMasterId id="2147483738" r:id="rId7"/>
    <p:sldMasterId id="2147483750" r:id="rId8"/>
  </p:sldMasterIdLst>
  <p:notesMasterIdLst>
    <p:notesMasterId r:id="rId36"/>
  </p:notesMasterIdLst>
  <p:sldIdLst>
    <p:sldId id="289" r:id="rId9"/>
    <p:sldId id="11696" r:id="rId10"/>
    <p:sldId id="11697" r:id="rId11"/>
    <p:sldId id="11698" r:id="rId12"/>
    <p:sldId id="11699" r:id="rId13"/>
    <p:sldId id="11700" r:id="rId14"/>
    <p:sldId id="332" r:id="rId15"/>
    <p:sldId id="333" r:id="rId16"/>
    <p:sldId id="291" r:id="rId17"/>
    <p:sldId id="321" r:id="rId18"/>
    <p:sldId id="322" r:id="rId19"/>
    <p:sldId id="323" r:id="rId20"/>
    <p:sldId id="324" r:id="rId21"/>
    <p:sldId id="2634" r:id="rId22"/>
    <p:sldId id="2635" r:id="rId23"/>
    <p:sldId id="2636" r:id="rId24"/>
    <p:sldId id="2637" r:id="rId25"/>
    <p:sldId id="2638" r:id="rId26"/>
    <p:sldId id="2639" r:id="rId27"/>
    <p:sldId id="2640" r:id="rId28"/>
    <p:sldId id="296" r:id="rId29"/>
    <p:sldId id="258" r:id="rId30"/>
    <p:sldId id="263" r:id="rId31"/>
    <p:sldId id="264" r:id="rId32"/>
    <p:sldId id="265" r:id="rId33"/>
    <p:sldId id="331" r:id="rId34"/>
    <p:sldId id="306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90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ECC09B-72FC-4122-808A-63D54F8D102C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E84E94-1977-4193-93C2-866AA86A2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264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53855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2689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56913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c6c21a602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c6c21a602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19297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c6c21a602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c6c21a602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23528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c6c21a602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c6c21a602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85837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c6c21a602b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c6c21a602b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760622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1610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84991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15473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6" name="Google Shape;3336;gbd6c00e730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7" name="Google Shape;3337;gbd6c00e730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2702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.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xong</a:t>
            </a:r>
            <a:r>
              <a:rPr lang="en-US" dirty="0"/>
              <a:t> </a:t>
            </a:r>
            <a:r>
              <a:rPr lang="en-US" dirty="0" err="1"/>
              <a:t>hết</a:t>
            </a:r>
            <a:r>
              <a:rPr lang="en-US" dirty="0"/>
              <a:t> </a:t>
            </a: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chú</a:t>
            </a:r>
            <a:r>
              <a:rPr lang="en-US" dirty="0"/>
              <a:t> </a:t>
            </a:r>
            <a:r>
              <a:rPr lang="en-US" dirty="0" err="1"/>
              <a:t>gấu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341C6C-ED77-4877-927B-0AE0C3885B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3941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6" name="Google Shape;3336;gbd6c00e730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7" name="Google Shape;3337;gbd6c00e730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26426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6" name="Google Shape;3336;gbd6c00e730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7" name="Google Shape;3337;gbd6c00e730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77366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37892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7678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lọ</a:t>
            </a:r>
            <a:r>
              <a:rPr lang="en-US" dirty="0"/>
              <a:t> </a:t>
            </a:r>
            <a:r>
              <a:rPr lang="en-US" dirty="0" err="1"/>
              <a:t>mật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về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341C6C-ED77-4877-927B-0AE0C3885B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4094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lọ</a:t>
            </a:r>
            <a:r>
              <a:rPr lang="en-US" dirty="0"/>
              <a:t> </a:t>
            </a:r>
            <a:r>
              <a:rPr lang="en-US" dirty="0" err="1"/>
              <a:t>mật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về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E84E94-1977-4193-93C2-866AA86A21D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39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lọ</a:t>
            </a:r>
            <a:r>
              <a:rPr lang="en-US" dirty="0"/>
              <a:t> </a:t>
            </a:r>
            <a:r>
              <a:rPr lang="en-US" dirty="0" err="1"/>
              <a:t>mật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về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E84E94-1977-4193-93C2-866AA86A21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499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07599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34598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8834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2990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bit.ly/2TtBDfr" TargetMode="Externa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481443" y="355785"/>
            <a:ext cx="11495659" cy="6358527"/>
            <a:chOff x="361082" y="266838"/>
            <a:chExt cx="8621744" cy="4768895"/>
          </a:xfrm>
        </p:grpSpPr>
        <p:grpSp>
          <p:nvGrpSpPr>
            <p:cNvPr id="10" name="Google Shape;10;p2"/>
            <p:cNvGrpSpPr/>
            <p:nvPr/>
          </p:nvGrpSpPr>
          <p:grpSpPr>
            <a:xfrm rot="-1203388">
              <a:off x="400540" y="1361090"/>
              <a:ext cx="280073" cy="279635"/>
              <a:chOff x="1527250" y="3032100"/>
              <a:chExt cx="239825" cy="239450"/>
            </a:xfrm>
          </p:grpSpPr>
          <p:sp>
            <p:nvSpPr>
              <p:cNvPr id="11" name="Google Shape;11;p2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" name="Google Shape;12;p2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" name="Google Shape;14;p2"/>
            <p:cNvSpPr/>
            <p:nvPr/>
          </p:nvSpPr>
          <p:spPr>
            <a:xfrm rot="4476490">
              <a:off x="1948553" y="4604095"/>
              <a:ext cx="358998" cy="408681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5" name="Google Shape;15;p2"/>
            <p:cNvGrpSpPr/>
            <p:nvPr/>
          </p:nvGrpSpPr>
          <p:grpSpPr>
            <a:xfrm>
              <a:off x="477400" y="383100"/>
              <a:ext cx="484975" cy="642875"/>
              <a:chOff x="477400" y="383100"/>
              <a:chExt cx="484975" cy="642875"/>
            </a:xfrm>
          </p:grpSpPr>
          <p:sp>
            <p:nvSpPr>
              <p:cNvPr id="16" name="Google Shape;16;p2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8" name="Google Shape;18;p2"/>
            <p:cNvGrpSpPr/>
            <p:nvPr/>
          </p:nvGrpSpPr>
          <p:grpSpPr>
            <a:xfrm>
              <a:off x="8331913" y="266838"/>
              <a:ext cx="444875" cy="545100"/>
              <a:chOff x="8331913" y="266838"/>
              <a:chExt cx="444875" cy="545100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1" name="Google Shape;21;p2"/>
            <p:cNvSpPr/>
            <p:nvPr/>
          </p:nvSpPr>
          <p:spPr>
            <a:xfrm>
              <a:off x="2662396" y="385100"/>
              <a:ext cx="163077" cy="308592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 rot="-829608">
              <a:off x="8580199" y="2608737"/>
              <a:ext cx="358995" cy="408676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3" name="Google Shape;23;p2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83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24;p2"/>
          <p:cNvSpPr txBox="1">
            <a:spLocks noGrp="1"/>
          </p:cNvSpPr>
          <p:nvPr>
            <p:ph type="ctrTitle"/>
          </p:nvPr>
        </p:nvSpPr>
        <p:spPr>
          <a:xfrm>
            <a:off x="2722300" y="1108351"/>
            <a:ext cx="6747200" cy="298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9600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2"/>
          <p:cNvSpPr txBox="1">
            <a:spLocks noGrp="1"/>
          </p:cNvSpPr>
          <p:nvPr>
            <p:ph type="subTitle" idx="1"/>
          </p:nvPr>
        </p:nvSpPr>
        <p:spPr>
          <a:xfrm>
            <a:off x="3076700" y="5351884"/>
            <a:ext cx="6038400" cy="63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ctrTitle" idx="2"/>
          </p:nvPr>
        </p:nvSpPr>
        <p:spPr>
          <a:xfrm>
            <a:off x="2722300" y="4089151"/>
            <a:ext cx="6747200" cy="10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9600">
                <a:solidFill>
                  <a:schemeClr val="accent1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6303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61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79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40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66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89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67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88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480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76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10" name="Google Shape;10;p2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6" name="Google Shape;36;p2"/>
          <p:cNvSpPr txBox="1">
            <a:spLocks noGrp="1"/>
          </p:cNvSpPr>
          <p:nvPr>
            <p:ph type="subTitle" idx="1"/>
          </p:nvPr>
        </p:nvSpPr>
        <p:spPr>
          <a:xfrm>
            <a:off x="3295767" y="4876300"/>
            <a:ext cx="6090000" cy="5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37" name="Google Shape;37;p2"/>
          <p:cNvSpPr txBox="1">
            <a:spLocks noGrp="1"/>
          </p:cNvSpPr>
          <p:nvPr>
            <p:ph type="ctrTitle"/>
          </p:nvPr>
        </p:nvSpPr>
        <p:spPr>
          <a:xfrm>
            <a:off x="3295933" y="3984217"/>
            <a:ext cx="60900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2933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2"/>
          <p:cNvSpPr txBox="1">
            <a:spLocks noGrp="1"/>
          </p:cNvSpPr>
          <p:nvPr>
            <p:ph type="ctrTitle" idx="2"/>
          </p:nvPr>
        </p:nvSpPr>
        <p:spPr>
          <a:xfrm>
            <a:off x="3295933" y="1384067"/>
            <a:ext cx="6090000" cy="248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9600" b="1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8061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6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96" name="Google Shape;96;p6"/>
          <p:cNvGrpSpPr/>
          <p:nvPr/>
        </p:nvGrpSpPr>
        <p:grpSpPr>
          <a:xfrm rot="-1203274">
            <a:off x="279502" y="545537"/>
            <a:ext cx="679044" cy="677963"/>
            <a:chOff x="1527250" y="3032100"/>
            <a:chExt cx="239825" cy="239450"/>
          </a:xfrm>
        </p:grpSpPr>
        <p:sp>
          <p:nvSpPr>
            <p:cNvPr id="97" name="Google Shape;97;p6"/>
            <p:cNvSpPr/>
            <p:nvPr/>
          </p:nvSpPr>
          <p:spPr>
            <a:xfrm>
              <a:off x="1623575" y="3032100"/>
              <a:ext cx="72075" cy="80875"/>
            </a:xfrm>
            <a:custGeom>
              <a:avLst/>
              <a:gdLst/>
              <a:ahLst/>
              <a:cxnLst/>
              <a:rect l="l" t="t" r="r" b="b"/>
              <a:pathLst>
                <a:path w="2883" h="3235" extrusionOk="0">
                  <a:moveTo>
                    <a:pt x="2038" y="0"/>
                  </a:moveTo>
                  <a:cubicBezTo>
                    <a:pt x="1861" y="0"/>
                    <a:pt x="1664" y="56"/>
                    <a:pt x="1454" y="171"/>
                  </a:cubicBezTo>
                  <a:cubicBezTo>
                    <a:pt x="1078" y="372"/>
                    <a:pt x="727" y="648"/>
                    <a:pt x="477" y="999"/>
                  </a:cubicBezTo>
                  <a:cubicBezTo>
                    <a:pt x="0" y="1675"/>
                    <a:pt x="201" y="2502"/>
                    <a:pt x="1028" y="3004"/>
                  </a:cubicBezTo>
                  <a:cubicBezTo>
                    <a:pt x="1279" y="3156"/>
                    <a:pt x="1489" y="3235"/>
                    <a:pt x="1677" y="3235"/>
                  </a:cubicBezTo>
                  <a:cubicBezTo>
                    <a:pt x="2012" y="3235"/>
                    <a:pt x="2276" y="2983"/>
                    <a:pt x="2582" y="2452"/>
                  </a:cubicBezTo>
                  <a:cubicBezTo>
                    <a:pt x="2782" y="2076"/>
                    <a:pt x="2883" y="1725"/>
                    <a:pt x="2858" y="1450"/>
                  </a:cubicBezTo>
                  <a:cubicBezTo>
                    <a:pt x="2858" y="1174"/>
                    <a:pt x="2858" y="1049"/>
                    <a:pt x="2832" y="923"/>
                  </a:cubicBezTo>
                  <a:cubicBezTo>
                    <a:pt x="2779" y="335"/>
                    <a:pt x="2472" y="0"/>
                    <a:pt x="20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6"/>
            <p:cNvSpPr/>
            <p:nvPr/>
          </p:nvSpPr>
          <p:spPr>
            <a:xfrm>
              <a:off x="1700025" y="3181625"/>
              <a:ext cx="67050" cy="73775"/>
            </a:xfrm>
            <a:custGeom>
              <a:avLst/>
              <a:gdLst/>
              <a:ahLst/>
              <a:cxnLst/>
              <a:rect l="l" t="t" r="r" b="b"/>
              <a:pathLst>
                <a:path w="2682" h="2951" extrusionOk="0">
                  <a:moveTo>
                    <a:pt x="1431" y="0"/>
                  </a:moveTo>
                  <a:cubicBezTo>
                    <a:pt x="1196" y="0"/>
                    <a:pt x="974" y="113"/>
                    <a:pt x="752" y="256"/>
                  </a:cubicBezTo>
                  <a:cubicBezTo>
                    <a:pt x="276" y="581"/>
                    <a:pt x="0" y="1033"/>
                    <a:pt x="150" y="1634"/>
                  </a:cubicBezTo>
                  <a:cubicBezTo>
                    <a:pt x="301" y="2236"/>
                    <a:pt x="802" y="2612"/>
                    <a:pt x="1303" y="2887"/>
                  </a:cubicBezTo>
                  <a:cubicBezTo>
                    <a:pt x="1391" y="2931"/>
                    <a:pt x="1484" y="2951"/>
                    <a:pt x="1578" y="2951"/>
                  </a:cubicBezTo>
                  <a:cubicBezTo>
                    <a:pt x="1918" y="2951"/>
                    <a:pt x="2274" y="2694"/>
                    <a:pt x="2431" y="2361"/>
                  </a:cubicBezTo>
                  <a:cubicBezTo>
                    <a:pt x="2556" y="2085"/>
                    <a:pt x="2657" y="1810"/>
                    <a:pt x="2607" y="1534"/>
                  </a:cubicBezTo>
                  <a:cubicBezTo>
                    <a:pt x="2682" y="882"/>
                    <a:pt x="2381" y="456"/>
                    <a:pt x="1855" y="130"/>
                  </a:cubicBezTo>
                  <a:cubicBezTo>
                    <a:pt x="1707" y="38"/>
                    <a:pt x="1567" y="0"/>
                    <a:pt x="14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99;p6"/>
            <p:cNvSpPr/>
            <p:nvPr/>
          </p:nvSpPr>
          <p:spPr>
            <a:xfrm>
              <a:off x="1527250" y="3196275"/>
              <a:ext cx="64400" cy="75275"/>
            </a:xfrm>
            <a:custGeom>
              <a:avLst/>
              <a:gdLst/>
              <a:ahLst/>
              <a:cxnLst/>
              <a:rect l="l" t="t" r="r" b="b"/>
              <a:pathLst>
                <a:path w="2576" h="3011" extrusionOk="0">
                  <a:moveTo>
                    <a:pt x="1357" y="1"/>
                  </a:moveTo>
                  <a:cubicBezTo>
                    <a:pt x="1116" y="1"/>
                    <a:pt x="860" y="113"/>
                    <a:pt x="620" y="296"/>
                  </a:cubicBezTo>
                  <a:cubicBezTo>
                    <a:pt x="345" y="497"/>
                    <a:pt x="119" y="747"/>
                    <a:pt x="19" y="1098"/>
                  </a:cubicBezTo>
                  <a:cubicBezTo>
                    <a:pt x="1" y="2346"/>
                    <a:pt x="427" y="3011"/>
                    <a:pt x="1180" y="3011"/>
                  </a:cubicBezTo>
                  <a:cubicBezTo>
                    <a:pt x="1485" y="3011"/>
                    <a:pt x="1844" y="2901"/>
                    <a:pt x="2249" y="2677"/>
                  </a:cubicBezTo>
                  <a:cubicBezTo>
                    <a:pt x="2525" y="2502"/>
                    <a:pt x="2500" y="2301"/>
                    <a:pt x="2274" y="2101"/>
                  </a:cubicBezTo>
                  <a:lnTo>
                    <a:pt x="2274" y="1725"/>
                  </a:lnTo>
                  <a:cubicBezTo>
                    <a:pt x="2575" y="1123"/>
                    <a:pt x="2299" y="597"/>
                    <a:pt x="1873" y="221"/>
                  </a:cubicBezTo>
                  <a:cubicBezTo>
                    <a:pt x="1720" y="68"/>
                    <a:pt x="1543" y="1"/>
                    <a:pt x="1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0" name="Google Shape;100;p6"/>
          <p:cNvSpPr/>
          <p:nvPr/>
        </p:nvSpPr>
        <p:spPr>
          <a:xfrm>
            <a:off x="11615567" y="1915801"/>
            <a:ext cx="295767" cy="293033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1" name="Google Shape;101;p6"/>
          <p:cNvSpPr/>
          <p:nvPr/>
        </p:nvSpPr>
        <p:spPr>
          <a:xfrm rot="973919">
            <a:off x="842077" y="6328402"/>
            <a:ext cx="217444" cy="411471"/>
          </a:xfrm>
          <a:custGeom>
            <a:avLst/>
            <a:gdLst/>
            <a:ahLst/>
            <a:cxnLst/>
            <a:rect l="l" t="t" r="r" b="b"/>
            <a:pathLst>
              <a:path w="4838" h="9155" extrusionOk="0">
                <a:moveTo>
                  <a:pt x="2132" y="1"/>
                </a:moveTo>
                <a:cubicBezTo>
                  <a:pt x="1972" y="1"/>
                  <a:pt x="1824" y="119"/>
                  <a:pt x="1705" y="372"/>
                </a:cubicBezTo>
                <a:cubicBezTo>
                  <a:pt x="1529" y="547"/>
                  <a:pt x="1479" y="773"/>
                  <a:pt x="1454" y="973"/>
                </a:cubicBezTo>
                <a:cubicBezTo>
                  <a:pt x="953" y="1424"/>
                  <a:pt x="752" y="2026"/>
                  <a:pt x="477" y="2577"/>
                </a:cubicBezTo>
                <a:cubicBezTo>
                  <a:pt x="126" y="2778"/>
                  <a:pt x="76" y="3053"/>
                  <a:pt x="101" y="3404"/>
                </a:cubicBezTo>
                <a:cubicBezTo>
                  <a:pt x="25" y="3680"/>
                  <a:pt x="0" y="3981"/>
                  <a:pt x="226" y="4206"/>
                </a:cubicBezTo>
                <a:cubicBezTo>
                  <a:pt x="451" y="4883"/>
                  <a:pt x="552" y="5635"/>
                  <a:pt x="1028" y="6211"/>
                </a:cubicBezTo>
                <a:cubicBezTo>
                  <a:pt x="1078" y="6712"/>
                  <a:pt x="1279" y="7189"/>
                  <a:pt x="1504" y="7640"/>
                </a:cubicBezTo>
                <a:cubicBezTo>
                  <a:pt x="1479" y="7690"/>
                  <a:pt x="1479" y="7740"/>
                  <a:pt x="1504" y="7765"/>
                </a:cubicBezTo>
                <a:cubicBezTo>
                  <a:pt x="1504" y="7790"/>
                  <a:pt x="1504" y="7790"/>
                  <a:pt x="1504" y="7790"/>
                </a:cubicBezTo>
                <a:cubicBezTo>
                  <a:pt x="1504" y="7941"/>
                  <a:pt x="1529" y="8091"/>
                  <a:pt x="1680" y="8191"/>
                </a:cubicBezTo>
                <a:cubicBezTo>
                  <a:pt x="1680" y="8266"/>
                  <a:pt x="1705" y="8342"/>
                  <a:pt x="1705" y="8392"/>
                </a:cubicBezTo>
                <a:cubicBezTo>
                  <a:pt x="1680" y="8692"/>
                  <a:pt x="1680" y="8968"/>
                  <a:pt x="2081" y="8993"/>
                </a:cubicBezTo>
                <a:cubicBezTo>
                  <a:pt x="2149" y="9088"/>
                  <a:pt x="2217" y="9154"/>
                  <a:pt x="2285" y="9154"/>
                </a:cubicBezTo>
                <a:cubicBezTo>
                  <a:pt x="2342" y="9154"/>
                  <a:pt x="2399" y="9108"/>
                  <a:pt x="2456" y="8993"/>
                </a:cubicBezTo>
                <a:cubicBezTo>
                  <a:pt x="2507" y="8943"/>
                  <a:pt x="2507" y="8893"/>
                  <a:pt x="2507" y="8818"/>
                </a:cubicBezTo>
                <a:cubicBezTo>
                  <a:pt x="2682" y="8667"/>
                  <a:pt x="2707" y="8442"/>
                  <a:pt x="2707" y="8216"/>
                </a:cubicBezTo>
                <a:cubicBezTo>
                  <a:pt x="3334" y="7139"/>
                  <a:pt x="3659" y="5935"/>
                  <a:pt x="4136" y="4808"/>
                </a:cubicBezTo>
                <a:cubicBezTo>
                  <a:pt x="4261" y="4707"/>
                  <a:pt x="4311" y="4582"/>
                  <a:pt x="4311" y="4432"/>
                </a:cubicBezTo>
                <a:cubicBezTo>
                  <a:pt x="4411" y="4081"/>
                  <a:pt x="4837" y="3780"/>
                  <a:pt x="4487" y="3379"/>
                </a:cubicBezTo>
                <a:cubicBezTo>
                  <a:pt x="4286" y="2753"/>
                  <a:pt x="3885" y="2276"/>
                  <a:pt x="3509" y="1775"/>
                </a:cubicBezTo>
                <a:cubicBezTo>
                  <a:pt x="3459" y="1499"/>
                  <a:pt x="3359" y="1299"/>
                  <a:pt x="3133" y="1149"/>
                </a:cubicBezTo>
                <a:cubicBezTo>
                  <a:pt x="3108" y="1098"/>
                  <a:pt x="3083" y="1048"/>
                  <a:pt x="3033" y="998"/>
                </a:cubicBezTo>
                <a:cubicBezTo>
                  <a:pt x="3008" y="697"/>
                  <a:pt x="2782" y="472"/>
                  <a:pt x="2582" y="271"/>
                </a:cubicBezTo>
                <a:cubicBezTo>
                  <a:pt x="2429" y="94"/>
                  <a:pt x="2275" y="1"/>
                  <a:pt x="21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2" name="Google Shape;102;p6"/>
          <p:cNvSpPr/>
          <p:nvPr/>
        </p:nvSpPr>
        <p:spPr>
          <a:xfrm rot="3560365">
            <a:off x="11029329" y="5790270"/>
            <a:ext cx="708663" cy="806735"/>
          </a:xfrm>
          <a:custGeom>
            <a:avLst/>
            <a:gdLst/>
            <a:ahLst/>
            <a:cxnLst/>
            <a:rect l="l" t="t" r="r" b="b"/>
            <a:pathLst>
              <a:path w="11099" h="12635" extrusionOk="0">
                <a:moveTo>
                  <a:pt x="5421" y="7516"/>
                </a:moveTo>
                <a:cubicBezTo>
                  <a:pt x="5626" y="7516"/>
                  <a:pt x="5845" y="7540"/>
                  <a:pt x="6076" y="7594"/>
                </a:cubicBezTo>
                <a:cubicBezTo>
                  <a:pt x="5865" y="8490"/>
                  <a:pt x="5230" y="9611"/>
                  <a:pt x="4308" y="9611"/>
                </a:cubicBezTo>
                <a:cubicBezTo>
                  <a:pt x="4294" y="9611"/>
                  <a:pt x="4280" y="9610"/>
                  <a:pt x="4265" y="9610"/>
                </a:cubicBezTo>
                <a:cubicBezTo>
                  <a:pt x="2817" y="9553"/>
                  <a:pt x="3538" y="7516"/>
                  <a:pt x="5421" y="7516"/>
                </a:cubicBezTo>
                <a:close/>
                <a:moveTo>
                  <a:pt x="919" y="1"/>
                </a:moveTo>
                <a:cubicBezTo>
                  <a:pt x="578" y="1"/>
                  <a:pt x="349" y="173"/>
                  <a:pt x="260" y="466"/>
                </a:cubicBezTo>
                <a:cubicBezTo>
                  <a:pt x="1" y="1304"/>
                  <a:pt x="1080" y="1429"/>
                  <a:pt x="1928" y="1625"/>
                </a:cubicBezTo>
                <a:cubicBezTo>
                  <a:pt x="3489" y="1982"/>
                  <a:pt x="4658" y="2928"/>
                  <a:pt x="5657" y="4114"/>
                </a:cubicBezTo>
                <a:cubicBezTo>
                  <a:pt x="6130" y="4676"/>
                  <a:pt x="6424" y="5328"/>
                  <a:pt x="6353" y="6139"/>
                </a:cubicBezTo>
                <a:cubicBezTo>
                  <a:pt x="5844" y="6148"/>
                  <a:pt x="5398" y="6131"/>
                  <a:pt x="4970" y="6175"/>
                </a:cubicBezTo>
                <a:cubicBezTo>
                  <a:pt x="3650" y="6318"/>
                  <a:pt x="2713" y="6996"/>
                  <a:pt x="2213" y="8227"/>
                </a:cubicBezTo>
                <a:cubicBezTo>
                  <a:pt x="1614" y="9737"/>
                  <a:pt x="2880" y="10992"/>
                  <a:pt x="4329" y="10992"/>
                </a:cubicBezTo>
                <a:cubicBezTo>
                  <a:pt x="4909" y="10992"/>
                  <a:pt x="5519" y="10790"/>
                  <a:pt x="6049" y="10323"/>
                </a:cubicBezTo>
                <a:cubicBezTo>
                  <a:pt x="6611" y="9833"/>
                  <a:pt x="6950" y="9208"/>
                  <a:pt x="7254" y="8548"/>
                </a:cubicBezTo>
                <a:cubicBezTo>
                  <a:pt x="7396" y="8244"/>
                  <a:pt x="7466" y="8109"/>
                  <a:pt x="7590" y="8109"/>
                </a:cubicBezTo>
                <a:cubicBezTo>
                  <a:pt x="7684" y="8109"/>
                  <a:pt x="7809" y="8187"/>
                  <a:pt x="8021" y="8325"/>
                </a:cubicBezTo>
                <a:cubicBezTo>
                  <a:pt x="9207" y="9074"/>
                  <a:pt x="9743" y="10127"/>
                  <a:pt x="9528" y="11537"/>
                </a:cubicBezTo>
                <a:cubicBezTo>
                  <a:pt x="9421" y="12215"/>
                  <a:pt x="9600" y="12554"/>
                  <a:pt x="10055" y="12625"/>
                </a:cubicBezTo>
                <a:cubicBezTo>
                  <a:pt x="10094" y="12631"/>
                  <a:pt x="10132" y="12634"/>
                  <a:pt x="10169" y="12634"/>
                </a:cubicBezTo>
                <a:cubicBezTo>
                  <a:pt x="11098" y="12634"/>
                  <a:pt x="11087" y="10723"/>
                  <a:pt x="10795" y="9761"/>
                </a:cubicBezTo>
                <a:cubicBezTo>
                  <a:pt x="10394" y="8441"/>
                  <a:pt x="9546" y="7522"/>
                  <a:pt x="8342" y="6907"/>
                </a:cubicBezTo>
                <a:cubicBezTo>
                  <a:pt x="7958" y="6710"/>
                  <a:pt x="7762" y="6496"/>
                  <a:pt x="7771" y="6032"/>
                </a:cubicBezTo>
                <a:cubicBezTo>
                  <a:pt x="7789" y="5078"/>
                  <a:pt x="7468" y="4213"/>
                  <a:pt x="6888" y="3454"/>
                </a:cubicBezTo>
                <a:cubicBezTo>
                  <a:pt x="5434" y="1527"/>
                  <a:pt x="3507" y="394"/>
                  <a:pt x="1125" y="20"/>
                </a:cubicBezTo>
                <a:cubicBezTo>
                  <a:pt x="1052" y="7"/>
                  <a:pt x="984" y="1"/>
                  <a:pt x="91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03" name="Google Shape;103;p6"/>
          <p:cNvGrpSpPr/>
          <p:nvPr/>
        </p:nvGrpSpPr>
        <p:grpSpPr>
          <a:xfrm rot="4024561">
            <a:off x="10166460" y="6132726"/>
            <a:ext cx="255723" cy="405692"/>
            <a:chOff x="7707175" y="1074324"/>
            <a:chExt cx="191796" cy="304277"/>
          </a:xfrm>
        </p:grpSpPr>
        <p:sp>
          <p:nvSpPr>
            <p:cNvPr id="104" name="Google Shape;104;p6"/>
            <p:cNvSpPr/>
            <p:nvPr/>
          </p:nvSpPr>
          <p:spPr>
            <a:xfrm>
              <a:off x="7773074" y="1247243"/>
              <a:ext cx="125898" cy="131358"/>
            </a:xfrm>
            <a:custGeom>
              <a:avLst/>
              <a:gdLst/>
              <a:ahLst/>
              <a:cxnLst/>
              <a:rect l="l" t="t" r="r" b="b"/>
              <a:pathLst>
                <a:path w="3735" h="3897" extrusionOk="0">
                  <a:moveTo>
                    <a:pt x="1765" y="0"/>
                  </a:moveTo>
                  <a:cubicBezTo>
                    <a:pt x="1753" y="0"/>
                    <a:pt x="1741" y="0"/>
                    <a:pt x="1729" y="1"/>
                  </a:cubicBezTo>
                  <a:cubicBezTo>
                    <a:pt x="1579" y="1"/>
                    <a:pt x="1404" y="51"/>
                    <a:pt x="1253" y="126"/>
                  </a:cubicBezTo>
                  <a:cubicBezTo>
                    <a:pt x="451" y="577"/>
                    <a:pt x="0" y="2031"/>
                    <a:pt x="351" y="2908"/>
                  </a:cubicBezTo>
                  <a:cubicBezTo>
                    <a:pt x="501" y="3184"/>
                    <a:pt x="752" y="3334"/>
                    <a:pt x="927" y="3560"/>
                  </a:cubicBezTo>
                  <a:cubicBezTo>
                    <a:pt x="1304" y="3783"/>
                    <a:pt x="1647" y="3896"/>
                    <a:pt x="1971" y="3896"/>
                  </a:cubicBezTo>
                  <a:cubicBezTo>
                    <a:pt x="2336" y="3896"/>
                    <a:pt x="2675" y="3752"/>
                    <a:pt x="3008" y="3460"/>
                  </a:cubicBezTo>
                  <a:cubicBezTo>
                    <a:pt x="3509" y="3034"/>
                    <a:pt x="3734" y="2081"/>
                    <a:pt x="3509" y="1430"/>
                  </a:cubicBezTo>
                  <a:cubicBezTo>
                    <a:pt x="3238" y="667"/>
                    <a:pt x="2412" y="0"/>
                    <a:pt x="1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6"/>
            <p:cNvSpPr/>
            <p:nvPr/>
          </p:nvSpPr>
          <p:spPr>
            <a:xfrm>
              <a:off x="7707175" y="1074324"/>
              <a:ext cx="75201" cy="65527"/>
            </a:xfrm>
            <a:custGeom>
              <a:avLst/>
              <a:gdLst/>
              <a:ahLst/>
              <a:cxnLst/>
              <a:rect l="l" t="t" r="r" b="b"/>
              <a:pathLst>
                <a:path w="2231" h="1944" extrusionOk="0">
                  <a:moveTo>
                    <a:pt x="786" y="0"/>
                  </a:moveTo>
                  <a:cubicBezTo>
                    <a:pt x="663" y="0"/>
                    <a:pt x="565" y="70"/>
                    <a:pt x="526" y="244"/>
                  </a:cubicBezTo>
                  <a:cubicBezTo>
                    <a:pt x="351" y="294"/>
                    <a:pt x="276" y="419"/>
                    <a:pt x="276" y="620"/>
                  </a:cubicBezTo>
                  <a:cubicBezTo>
                    <a:pt x="75" y="770"/>
                    <a:pt x="0" y="970"/>
                    <a:pt x="100" y="1221"/>
                  </a:cubicBezTo>
                  <a:cubicBezTo>
                    <a:pt x="123" y="1723"/>
                    <a:pt x="395" y="1851"/>
                    <a:pt x="784" y="1851"/>
                  </a:cubicBezTo>
                  <a:cubicBezTo>
                    <a:pt x="823" y="1851"/>
                    <a:pt x="862" y="1850"/>
                    <a:pt x="902" y="1848"/>
                  </a:cubicBezTo>
                  <a:cubicBezTo>
                    <a:pt x="1106" y="1907"/>
                    <a:pt x="1252" y="1943"/>
                    <a:pt x="1366" y="1943"/>
                  </a:cubicBezTo>
                  <a:cubicBezTo>
                    <a:pt x="1592" y="1943"/>
                    <a:pt x="1697" y="1803"/>
                    <a:pt x="1880" y="1422"/>
                  </a:cubicBezTo>
                  <a:lnTo>
                    <a:pt x="1905" y="1221"/>
                  </a:lnTo>
                  <a:cubicBezTo>
                    <a:pt x="2231" y="569"/>
                    <a:pt x="2231" y="569"/>
                    <a:pt x="1504" y="68"/>
                  </a:cubicBezTo>
                  <a:cubicBezTo>
                    <a:pt x="1454" y="43"/>
                    <a:pt x="1379" y="43"/>
                    <a:pt x="1303" y="43"/>
                  </a:cubicBezTo>
                  <a:cubicBezTo>
                    <a:pt x="1178" y="43"/>
                    <a:pt x="1053" y="18"/>
                    <a:pt x="902" y="18"/>
                  </a:cubicBezTo>
                  <a:cubicBezTo>
                    <a:pt x="862" y="7"/>
                    <a:pt x="823" y="0"/>
                    <a:pt x="7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6" name="Google Shape;106;p6"/>
          <p:cNvGrpSpPr/>
          <p:nvPr/>
        </p:nvGrpSpPr>
        <p:grpSpPr>
          <a:xfrm rot="-1215480">
            <a:off x="11087368" y="521470"/>
            <a:ext cx="592571" cy="726069"/>
            <a:chOff x="8331913" y="266838"/>
            <a:chExt cx="444875" cy="545100"/>
          </a:xfrm>
        </p:grpSpPr>
        <p:sp>
          <p:nvSpPr>
            <p:cNvPr id="107" name="Google Shape;107;p6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6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9" name="Google Shape;109;p6"/>
          <p:cNvGrpSpPr/>
          <p:nvPr/>
        </p:nvGrpSpPr>
        <p:grpSpPr>
          <a:xfrm rot="-1131748">
            <a:off x="256690" y="5397670"/>
            <a:ext cx="570033" cy="755628"/>
            <a:chOff x="477400" y="383100"/>
            <a:chExt cx="484975" cy="642875"/>
          </a:xfrm>
        </p:grpSpPr>
        <p:sp>
          <p:nvSpPr>
            <p:cNvPr id="110" name="Google Shape;110;p6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6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2" name="Google Shape;112;p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5253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2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3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41" name="Google Shape;41;p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" name="Google Shape;51;p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1326852" y="576450"/>
              <a:ext cx="7375789" cy="3990588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8" name="Google Shape;68;p3"/>
          <p:cNvSpPr txBox="1">
            <a:spLocks noGrp="1"/>
          </p:cNvSpPr>
          <p:nvPr>
            <p:ph type="title"/>
          </p:nvPr>
        </p:nvSpPr>
        <p:spPr>
          <a:xfrm>
            <a:off x="3434117" y="3344684"/>
            <a:ext cx="5813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066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9" name="Google Shape;69;p3"/>
          <p:cNvSpPr txBox="1">
            <a:spLocks noGrp="1"/>
          </p:cNvSpPr>
          <p:nvPr>
            <p:ph type="title" idx="2" hasCustomPrompt="1"/>
          </p:nvPr>
        </p:nvSpPr>
        <p:spPr>
          <a:xfrm>
            <a:off x="4240333" y="1460884"/>
            <a:ext cx="4201200" cy="222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70" name="Google Shape;70;p3"/>
          <p:cNvSpPr txBox="1">
            <a:spLocks noGrp="1"/>
          </p:cNvSpPr>
          <p:nvPr>
            <p:ph type="subTitle" idx="1"/>
          </p:nvPr>
        </p:nvSpPr>
        <p:spPr>
          <a:xfrm>
            <a:off x="3434117" y="4754717"/>
            <a:ext cx="5813600" cy="5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014585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bg>
      <p:bgPr>
        <a:solidFill>
          <a:schemeClr val="accent2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oogle Shape;72;p4"/>
          <p:cNvGrpSpPr/>
          <p:nvPr/>
        </p:nvGrpSpPr>
        <p:grpSpPr>
          <a:xfrm>
            <a:off x="314300" y="-1"/>
            <a:ext cx="11563200" cy="6758609"/>
            <a:chOff x="235725" y="229350"/>
            <a:chExt cx="8672400" cy="4684800"/>
          </a:xfrm>
        </p:grpSpPr>
        <p:sp>
          <p:nvSpPr>
            <p:cNvPr id="73" name="Google Shape;73;p4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5794779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chemeClr val="accent2"/>
        </a:solidFill>
        <a:effectLst/>
      </p:bgPr>
    </p:bg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oogle Shape;79;p5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80" name="Google Shape;80;p5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" name="Google Shape;81;p5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2" name="Google Shape;82;p5"/>
          <p:cNvSpPr txBox="1">
            <a:spLocks noGrp="1"/>
          </p:cNvSpPr>
          <p:nvPr>
            <p:ph type="subTitle" idx="1"/>
          </p:nvPr>
        </p:nvSpPr>
        <p:spPr>
          <a:xfrm>
            <a:off x="960000" y="4891267"/>
            <a:ext cx="3876800" cy="6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 sz="2400"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1pPr>
            <a:lvl2pPr lvl="1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3" name="Google Shape;83;p5"/>
          <p:cNvSpPr txBox="1">
            <a:spLocks noGrp="1"/>
          </p:cNvSpPr>
          <p:nvPr>
            <p:ph type="subTitle" idx="2"/>
          </p:nvPr>
        </p:nvSpPr>
        <p:spPr>
          <a:xfrm>
            <a:off x="7355300" y="2234267"/>
            <a:ext cx="3876800" cy="6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 sz="2400"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  <p:sp>
        <p:nvSpPr>
          <p:cNvPr id="84" name="Google Shape;84;p5"/>
          <p:cNvSpPr txBox="1">
            <a:spLocks noGrp="1"/>
          </p:cNvSpPr>
          <p:nvPr>
            <p:ph type="subTitle" idx="3"/>
          </p:nvPr>
        </p:nvSpPr>
        <p:spPr>
          <a:xfrm>
            <a:off x="960000" y="5537600"/>
            <a:ext cx="3876800" cy="4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5"/>
          <p:cNvSpPr txBox="1">
            <a:spLocks noGrp="1"/>
          </p:cNvSpPr>
          <p:nvPr>
            <p:ph type="subTitle" idx="4"/>
          </p:nvPr>
        </p:nvSpPr>
        <p:spPr>
          <a:xfrm>
            <a:off x="7355300" y="2880600"/>
            <a:ext cx="3876800" cy="4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5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87" name="Google Shape;87;p5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805115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accent2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6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90" name="Google Shape;90;p6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" name="Google Shape;91;p6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2" name="Google Shape;92;p6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93" name="Google Shape;93;p6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958748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accent2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oogle Shape;95;p7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96" name="Google Shape;96;p7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" name="Google Shape;97;p7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8" name="Google Shape;98;p7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7"/>
          <p:cNvSpPr txBox="1">
            <a:spLocks noGrp="1"/>
          </p:cNvSpPr>
          <p:nvPr>
            <p:ph type="subTitle" idx="1"/>
          </p:nvPr>
        </p:nvSpPr>
        <p:spPr>
          <a:xfrm>
            <a:off x="6376900" y="3603017"/>
            <a:ext cx="4855200" cy="93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0" name="Google Shape;100;p7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1" name="Google Shape;101;p7"/>
          <p:cNvSpPr txBox="1">
            <a:spLocks noGrp="1"/>
          </p:cNvSpPr>
          <p:nvPr>
            <p:ph type="subTitle" idx="2"/>
          </p:nvPr>
        </p:nvSpPr>
        <p:spPr>
          <a:xfrm>
            <a:off x="6376767" y="2944617"/>
            <a:ext cx="4855200" cy="6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 sz="2400"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Bebas Neue" panose="020B0606020202050201"/>
              <a:buNone/>
              <a:defRPr>
                <a:latin typeface="Bebas Neue" panose="020B0606020202050201"/>
                <a:ea typeface="Bebas Neue" panose="020B0606020202050201"/>
                <a:cs typeface="Bebas Neue" panose="020B0606020202050201"/>
                <a:sym typeface="Bebas Neue" panose="020B0606020202050201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89258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accent2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p8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104" name="Google Shape;104;p8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" name="Google Shape;105;p8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" name="Google Shape;106;p8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" name="Google Shape;107;p8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" name="Google Shape;108;p8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" name="Google Shape;109;p8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" name="Google Shape;110;p8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" name="Google Shape;111;p8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" name="Google Shape;112;p8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8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8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8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" name="Google Shape;116;p8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" name="Google Shape;117;p8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8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8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" name="Google Shape;120;p8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" name="Google Shape;121;p8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8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" name="Google Shape;126;p8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" name="Google Shape;127;p8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" name="Google Shape;128;p8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" name="Google Shape;129;p8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30" name="Google Shape;130;p8"/>
          <p:cNvSpPr txBox="1">
            <a:spLocks noGrp="1"/>
          </p:cNvSpPr>
          <p:nvPr>
            <p:ph type="title"/>
          </p:nvPr>
        </p:nvSpPr>
        <p:spPr>
          <a:xfrm>
            <a:off x="3366133" y="1742800"/>
            <a:ext cx="59496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90258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accent2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oogle Shape;132;p9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133" name="Google Shape;133;p9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" name="Google Shape;134;p9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" name="Google Shape;135;p9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" name="Google Shape;136;p9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" name="Google Shape;137;p9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" name="Google Shape;138;p9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" name="Google Shape;139;p9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" name="Google Shape;140;p9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" name="Google Shape;141;p9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" name="Google Shape;142;p9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" name="Google Shape;143;p9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" name="Google Shape;144;p9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" name="Google Shape;145;p9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6" name="Google Shape;146;p9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7" name="Google Shape;147;p9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8" name="Google Shape;148;p9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9" name="Google Shape;149;p9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0" name="Google Shape;150;p9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1" name="Google Shape;151;p9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2" name="Google Shape;152;p9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3" name="Google Shape;153;p9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4" name="Google Shape;154;p9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" name="Google Shape;155;p9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" name="Google Shape;156;p9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7" name="Google Shape;157;p9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8" name="Google Shape;158;p9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59" name="Google Shape;159;p9"/>
          <p:cNvSpPr txBox="1">
            <a:spLocks noGrp="1"/>
          </p:cNvSpPr>
          <p:nvPr>
            <p:ph type="title"/>
          </p:nvPr>
        </p:nvSpPr>
        <p:spPr>
          <a:xfrm>
            <a:off x="3434133" y="2082217"/>
            <a:ext cx="5813600" cy="198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1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60" name="Google Shape;160;p9"/>
          <p:cNvSpPr txBox="1">
            <a:spLocks noGrp="1"/>
          </p:cNvSpPr>
          <p:nvPr>
            <p:ph type="subTitle" idx="1"/>
          </p:nvPr>
        </p:nvSpPr>
        <p:spPr>
          <a:xfrm>
            <a:off x="3434133" y="4116984"/>
            <a:ext cx="5813600" cy="65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752690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accent2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oogle Shape;162;p10"/>
          <p:cNvGrpSpPr/>
          <p:nvPr/>
        </p:nvGrpSpPr>
        <p:grpSpPr>
          <a:xfrm>
            <a:off x="1507146" y="886554"/>
            <a:ext cx="9177705" cy="5084869"/>
            <a:chOff x="1130359" y="664915"/>
            <a:chExt cx="6883279" cy="3813652"/>
          </a:xfrm>
        </p:grpSpPr>
        <p:sp>
          <p:nvSpPr>
            <p:cNvPr id="163" name="Google Shape;163;p10"/>
            <p:cNvSpPr/>
            <p:nvPr/>
          </p:nvSpPr>
          <p:spPr>
            <a:xfrm rot="5400000">
              <a:off x="7611455" y="4179633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" name="Google Shape;164;p10"/>
            <p:cNvSpPr/>
            <p:nvPr/>
          </p:nvSpPr>
          <p:spPr>
            <a:xfrm rot="5400000">
              <a:off x="7949183" y="4411964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" name="Google Shape;165;p10"/>
            <p:cNvSpPr/>
            <p:nvPr/>
          </p:nvSpPr>
          <p:spPr>
            <a:xfrm rot="10800000">
              <a:off x="1130359" y="383402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" name="Google Shape;166;p10"/>
            <p:cNvSpPr/>
            <p:nvPr/>
          </p:nvSpPr>
          <p:spPr>
            <a:xfrm rot="10800000">
              <a:off x="1132507" y="4412111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" name="Google Shape;167;p10"/>
            <p:cNvSpPr/>
            <p:nvPr/>
          </p:nvSpPr>
          <p:spPr>
            <a:xfrm rot="5400000">
              <a:off x="1372705" y="43060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" name="Google Shape;168;p10"/>
            <p:cNvSpPr/>
            <p:nvPr/>
          </p:nvSpPr>
          <p:spPr>
            <a:xfrm rot="5400000">
              <a:off x="1710433" y="662939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" name="Google Shape;169;p10"/>
            <p:cNvSpPr/>
            <p:nvPr/>
          </p:nvSpPr>
          <p:spPr>
            <a:xfrm rot="10800000">
              <a:off x="7948934" y="66492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" name="Google Shape;170;p10"/>
            <p:cNvSpPr/>
            <p:nvPr/>
          </p:nvSpPr>
          <p:spPr>
            <a:xfrm rot="10800000">
              <a:off x="7951082" y="1243011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1" name="Google Shape;171;p10"/>
          <p:cNvSpPr txBox="1">
            <a:spLocks noGrp="1"/>
          </p:cNvSpPr>
          <p:nvPr>
            <p:ph type="title"/>
          </p:nvPr>
        </p:nvSpPr>
        <p:spPr>
          <a:xfrm>
            <a:off x="960000" y="1925200"/>
            <a:ext cx="5680400" cy="300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7066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7149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2"/>
        </a:solid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3" name="Google Shape;173;p11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174" name="Google Shape;174;p11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" name="Google Shape;175;p11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" name="Google Shape;176;p11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7" name="Google Shape;177;p11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9" name="Google Shape;179;p11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0" name="Google Shape;180;p11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1" name="Google Shape;181;p11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" name="Google Shape;182;p11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" name="Google Shape;183;p11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4" name="Google Shape;184;p11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" name="Google Shape;185;p11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" name="Google Shape;186;p11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7" name="Google Shape;187;p11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8" name="Google Shape;188;p11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9" name="Google Shape;189;p11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0" name="Google Shape;190;p11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" name="Google Shape;191;p11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" name="Google Shape;192;p11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" name="Google Shape;193;p11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4" name="Google Shape;194;p11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5" name="Google Shape;195;p11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6" name="Google Shape;196;p11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7" name="Google Shape;197;p11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8" name="Google Shape;198;p11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9" name="Google Shape;199;p11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00" name="Google Shape;200;p11"/>
          <p:cNvSpPr txBox="1">
            <a:spLocks noGrp="1"/>
          </p:cNvSpPr>
          <p:nvPr>
            <p:ph type="title" hasCustomPrompt="1"/>
          </p:nvPr>
        </p:nvSpPr>
        <p:spPr>
          <a:xfrm>
            <a:off x="2261733" y="2077967"/>
            <a:ext cx="8768000" cy="201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201" name="Google Shape;201;p11"/>
          <p:cNvSpPr txBox="1">
            <a:spLocks noGrp="1"/>
          </p:cNvSpPr>
          <p:nvPr>
            <p:ph type="subTitle" idx="1"/>
          </p:nvPr>
        </p:nvSpPr>
        <p:spPr>
          <a:xfrm>
            <a:off x="2261733" y="4273400"/>
            <a:ext cx="8768000" cy="6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7829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93327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1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1" name="Google Shape;181;p11"/>
          <p:cNvSpPr txBox="1">
            <a:spLocks noGrp="1"/>
          </p:cNvSpPr>
          <p:nvPr>
            <p:ph type="title" hasCustomPrompt="1"/>
          </p:nvPr>
        </p:nvSpPr>
        <p:spPr>
          <a:xfrm>
            <a:off x="1712000" y="1697400"/>
            <a:ext cx="8768000" cy="280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9866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182" name="Google Shape;182;p11"/>
          <p:cNvSpPr txBox="1">
            <a:spLocks noGrp="1"/>
          </p:cNvSpPr>
          <p:nvPr>
            <p:ph type="subTitle" idx="1"/>
          </p:nvPr>
        </p:nvSpPr>
        <p:spPr>
          <a:xfrm>
            <a:off x="1712000" y="4497800"/>
            <a:ext cx="8768000" cy="66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grpSp>
        <p:nvGrpSpPr>
          <p:cNvPr id="183" name="Google Shape;183;p11"/>
          <p:cNvGrpSpPr/>
          <p:nvPr/>
        </p:nvGrpSpPr>
        <p:grpSpPr>
          <a:xfrm>
            <a:off x="445795" y="390287"/>
            <a:ext cx="10994699" cy="6075440"/>
            <a:chOff x="334346" y="292715"/>
            <a:chExt cx="8246024" cy="4556580"/>
          </a:xfrm>
        </p:grpSpPr>
        <p:grpSp>
          <p:nvGrpSpPr>
            <p:cNvPr id="184" name="Google Shape;184;p11"/>
            <p:cNvGrpSpPr/>
            <p:nvPr/>
          </p:nvGrpSpPr>
          <p:grpSpPr>
            <a:xfrm rot="-1987557">
              <a:off x="470599" y="4073328"/>
              <a:ext cx="484992" cy="642897"/>
              <a:chOff x="477400" y="383100"/>
              <a:chExt cx="484975" cy="642875"/>
            </a:xfrm>
          </p:grpSpPr>
          <p:sp>
            <p:nvSpPr>
              <p:cNvPr id="185" name="Google Shape;185;p11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6" name="Google Shape;186;p11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87" name="Google Shape;187;p11"/>
            <p:cNvGrpSpPr/>
            <p:nvPr/>
          </p:nvGrpSpPr>
          <p:grpSpPr>
            <a:xfrm rot="1324746">
              <a:off x="8049340" y="356342"/>
              <a:ext cx="444891" cy="545120"/>
              <a:chOff x="8331913" y="266838"/>
              <a:chExt cx="444875" cy="545100"/>
            </a:xfrm>
          </p:grpSpPr>
          <p:sp>
            <p:nvSpPr>
              <p:cNvPr id="188" name="Google Shape;188;p11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9" name="Google Shape;189;p11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90" name="Google Shape;190;p11"/>
            <p:cNvSpPr/>
            <p:nvPr/>
          </p:nvSpPr>
          <p:spPr>
            <a:xfrm>
              <a:off x="2438925" y="4515188"/>
              <a:ext cx="221825" cy="219775"/>
            </a:xfrm>
            <a:custGeom>
              <a:avLst/>
              <a:gdLst/>
              <a:ahLst/>
              <a:cxnLst/>
              <a:rect l="l" t="t" r="r" b="b"/>
              <a:pathLst>
                <a:path w="8873" h="8791" extrusionOk="0">
                  <a:moveTo>
                    <a:pt x="5657" y="0"/>
                  </a:moveTo>
                  <a:cubicBezTo>
                    <a:pt x="5541" y="0"/>
                    <a:pt x="5462" y="101"/>
                    <a:pt x="5414" y="307"/>
                  </a:cubicBezTo>
                  <a:cubicBezTo>
                    <a:pt x="5263" y="809"/>
                    <a:pt x="4913" y="1160"/>
                    <a:pt x="4712" y="1611"/>
                  </a:cubicBezTo>
                  <a:cubicBezTo>
                    <a:pt x="4628" y="1793"/>
                    <a:pt x="4520" y="1874"/>
                    <a:pt x="4397" y="1874"/>
                  </a:cubicBezTo>
                  <a:cubicBezTo>
                    <a:pt x="4301" y="1874"/>
                    <a:pt x="4196" y="1824"/>
                    <a:pt x="4085" y="1736"/>
                  </a:cubicBezTo>
                  <a:cubicBezTo>
                    <a:pt x="3935" y="1661"/>
                    <a:pt x="3835" y="1535"/>
                    <a:pt x="3709" y="1435"/>
                  </a:cubicBezTo>
                  <a:cubicBezTo>
                    <a:pt x="3735" y="1134"/>
                    <a:pt x="3584" y="909"/>
                    <a:pt x="3359" y="759"/>
                  </a:cubicBezTo>
                  <a:cubicBezTo>
                    <a:pt x="3195" y="636"/>
                    <a:pt x="2861" y="572"/>
                    <a:pt x="2550" y="572"/>
                  </a:cubicBezTo>
                  <a:cubicBezTo>
                    <a:pt x="2289" y="572"/>
                    <a:pt x="2044" y="617"/>
                    <a:pt x="1930" y="708"/>
                  </a:cubicBezTo>
                  <a:cubicBezTo>
                    <a:pt x="1629" y="959"/>
                    <a:pt x="1679" y="1410"/>
                    <a:pt x="1980" y="1987"/>
                  </a:cubicBezTo>
                  <a:cubicBezTo>
                    <a:pt x="2231" y="2438"/>
                    <a:pt x="2607" y="2789"/>
                    <a:pt x="3058" y="3139"/>
                  </a:cubicBezTo>
                  <a:cubicBezTo>
                    <a:pt x="2682" y="3390"/>
                    <a:pt x="2356" y="3566"/>
                    <a:pt x="2105" y="3816"/>
                  </a:cubicBezTo>
                  <a:cubicBezTo>
                    <a:pt x="1529" y="4368"/>
                    <a:pt x="777" y="4693"/>
                    <a:pt x="301" y="5320"/>
                  </a:cubicBezTo>
                  <a:cubicBezTo>
                    <a:pt x="0" y="5721"/>
                    <a:pt x="0" y="6147"/>
                    <a:pt x="351" y="6498"/>
                  </a:cubicBezTo>
                  <a:cubicBezTo>
                    <a:pt x="535" y="6710"/>
                    <a:pt x="750" y="6802"/>
                    <a:pt x="979" y="6802"/>
                  </a:cubicBezTo>
                  <a:cubicBezTo>
                    <a:pt x="1157" y="6802"/>
                    <a:pt x="1343" y="6747"/>
                    <a:pt x="1529" y="6648"/>
                  </a:cubicBezTo>
                  <a:cubicBezTo>
                    <a:pt x="1905" y="6448"/>
                    <a:pt x="2281" y="6222"/>
                    <a:pt x="2657" y="6022"/>
                  </a:cubicBezTo>
                  <a:cubicBezTo>
                    <a:pt x="2802" y="5957"/>
                    <a:pt x="2948" y="5851"/>
                    <a:pt x="3107" y="5851"/>
                  </a:cubicBezTo>
                  <a:cubicBezTo>
                    <a:pt x="3194" y="5851"/>
                    <a:pt x="3286" y="5883"/>
                    <a:pt x="3384" y="5972"/>
                  </a:cubicBezTo>
                  <a:cubicBezTo>
                    <a:pt x="3609" y="6197"/>
                    <a:pt x="3785" y="6423"/>
                    <a:pt x="3634" y="6749"/>
                  </a:cubicBezTo>
                  <a:cubicBezTo>
                    <a:pt x="3409" y="7250"/>
                    <a:pt x="3760" y="7726"/>
                    <a:pt x="3785" y="8202"/>
                  </a:cubicBezTo>
                  <a:cubicBezTo>
                    <a:pt x="3785" y="8516"/>
                    <a:pt x="4327" y="8790"/>
                    <a:pt x="4710" y="8790"/>
                  </a:cubicBezTo>
                  <a:cubicBezTo>
                    <a:pt x="4755" y="8790"/>
                    <a:pt x="4798" y="8786"/>
                    <a:pt x="4837" y="8779"/>
                  </a:cubicBezTo>
                  <a:cubicBezTo>
                    <a:pt x="5238" y="8703"/>
                    <a:pt x="5263" y="8378"/>
                    <a:pt x="5339" y="8052"/>
                  </a:cubicBezTo>
                  <a:cubicBezTo>
                    <a:pt x="5489" y="7150"/>
                    <a:pt x="5564" y="6272"/>
                    <a:pt x="5514" y="5370"/>
                  </a:cubicBezTo>
                  <a:cubicBezTo>
                    <a:pt x="5642" y="4820"/>
                    <a:pt x="5744" y="4619"/>
                    <a:pt x="6044" y="4619"/>
                  </a:cubicBezTo>
                  <a:cubicBezTo>
                    <a:pt x="6154" y="4619"/>
                    <a:pt x="6291" y="4646"/>
                    <a:pt x="6466" y="4693"/>
                  </a:cubicBezTo>
                  <a:cubicBezTo>
                    <a:pt x="6918" y="4819"/>
                    <a:pt x="7344" y="4969"/>
                    <a:pt x="7795" y="5094"/>
                  </a:cubicBezTo>
                  <a:cubicBezTo>
                    <a:pt x="7891" y="5122"/>
                    <a:pt x="7986" y="5136"/>
                    <a:pt x="8076" y="5136"/>
                  </a:cubicBezTo>
                  <a:cubicBezTo>
                    <a:pt x="8315" y="5136"/>
                    <a:pt x="8527" y="5037"/>
                    <a:pt x="8672" y="4819"/>
                  </a:cubicBezTo>
                  <a:cubicBezTo>
                    <a:pt x="8872" y="4493"/>
                    <a:pt x="8572" y="4267"/>
                    <a:pt x="8446" y="4017"/>
                  </a:cubicBezTo>
                  <a:cubicBezTo>
                    <a:pt x="8296" y="3766"/>
                    <a:pt x="8045" y="3666"/>
                    <a:pt x="7770" y="3616"/>
                  </a:cubicBezTo>
                  <a:cubicBezTo>
                    <a:pt x="7519" y="3566"/>
                    <a:pt x="7268" y="3515"/>
                    <a:pt x="6993" y="3440"/>
                  </a:cubicBezTo>
                  <a:cubicBezTo>
                    <a:pt x="5715" y="3064"/>
                    <a:pt x="5715" y="3064"/>
                    <a:pt x="6366" y="1886"/>
                  </a:cubicBezTo>
                  <a:cubicBezTo>
                    <a:pt x="6717" y="1285"/>
                    <a:pt x="6742" y="784"/>
                    <a:pt x="6166" y="332"/>
                  </a:cubicBezTo>
                  <a:cubicBezTo>
                    <a:pt x="5946" y="113"/>
                    <a:pt x="5780" y="0"/>
                    <a:pt x="56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1"/>
            <p:cNvSpPr/>
            <p:nvPr/>
          </p:nvSpPr>
          <p:spPr>
            <a:xfrm rot="-1983784">
              <a:off x="3202375" y="385095"/>
              <a:ext cx="163081" cy="308600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1"/>
            <p:cNvSpPr/>
            <p:nvPr/>
          </p:nvSpPr>
          <p:spPr>
            <a:xfrm rot="-5532891">
              <a:off x="5848116" y="275637"/>
              <a:ext cx="358988" cy="408669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93" name="Google Shape;193;p11"/>
            <p:cNvGrpSpPr/>
            <p:nvPr/>
          </p:nvGrpSpPr>
          <p:grpSpPr>
            <a:xfrm rot="-6152559">
              <a:off x="5931815" y="4542433"/>
              <a:ext cx="280060" cy="279622"/>
              <a:chOff x="1527250" y="3032100"/>
              <a:chExt cx="239825" cy="239450"/>
            </a:xfrm>
          </p:grpSpPr>
          <p:sp>
            <p:nvSpPr>
              <p:cNvPr id="194" name="Google Shape;194;p11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5" name="Google Shape;195;p11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6" name="Google Shape;196;p11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32035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chemeClr val="accent2"/>
        </a:solidFill>
        <a:effectLst/>
      </p:bgPr>
    </p:bg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Google Shape;204;p13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205" name="Google Shape;205;p1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6" name="Google Shape;206;p1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" name="Google Shape;207;p1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" name="Google Shape;208;p1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" name="Google Shape;209;p1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" name="Google Shape;210;p1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1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1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4" name="Google Shape;214;p1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5" name="Google Shape;215;p1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1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1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1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1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1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1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1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1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1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1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1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1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1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1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1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31" name="Google Shape;231;p13"/>
          <p:cNvSpPr txBox="1">
            <a:spLocks noGrp="1"/>
          </p:cNvSpPr>
          <p:nvPr>
            <p:ph type="title"/>
          </p:nvPr>
        </p:nvSpPr>
        <p:spPr>
          <a:xfrm>
            <a:off x="3288908" y="4441551"/>
            <a:ext cx="64380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32" name="Google Shape;232;p13"/>
          <p:cNvSpPr txBox="1">
            <a:spLocks noGrp="1"/>
          </p:cNvSpPr>
          <p:nvPr>
            <p:ph type="subTitle" idx="1"/>
          </p:nvPr>
        </p:nvSpPr>
        <p:spPr>
          <a:xfrm>
            <a:off x="3288767" y="1707251"/>
            <a:ext cx="6438000" cy="26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987836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bg>
      <p:bgPr>
        <a:solidFill>
          <a:schemeClr val="accent2"/>
        </a:solidFill>
        <a:effectLst/>
      </p:bgPr>
    </p:bg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4" name="Google Shape;234;p14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235" name="Google Shape;235;p14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14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14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14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9" name="Google Shape;239;p14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14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14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14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14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14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14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14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14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14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14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14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14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14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14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14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14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14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14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14"/>
            <p:cNvSpPr/>
            <p:nvPr/>
          </p:nvSpPr>
          <p:spPr>
            <a:xfrm>
              <a:off x="1326852" y="576450"/>
              <a:ext cx="7375789" cy="3990588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14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14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14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2" name="Google Shape;262;p14"/>
          <p:cNvSpPr txBox="1">
            <a:spLocks noGrp="1"/>
          </p:cNvSpPr>
          <p:nvPr>
            <p:ph type="title"/>
          </p:nvPr>
        </p:nvSpPr>
        <p:spPr>
          <a:xfrm>
            <a:off x="2512284" y="2373784"/>
            <a:ext cx="5813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066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63" name="Google Shape;263;p14"/>
          <p:cNvSpPr txBox="1">
            <a:spLocks noGrp="1"/>
          </p:cNvSpPr>
          <p:nvPr>
            <p:ph type="title" idx="2" hasCustomPrompt="1"/>
          </p:nvPr>
        </p:nvSpPr>
        <p:spPr>
          <a:xfrm>
            <a:off x="8377500" y="2373800"/>
            <a:ext cx="2424800" cy="20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64" name="Google Shape;264;p14"/>
          <p:cNvSpPr txBox="1">
            <a:spLocks noGrp="1"/>
          </p:cNvSpPr>
          <p:nvPr>
            <p:ph type="subTitle" idx="1"/>
          </p:nvPr>
        </p:nvSpPr>
        <p:spPr>
          <a:xfrm>
            <a:off x="2512284" y="3783817"/>
            <a:ext cx="5813600" cy="5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97227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userDrawn="1">
  <p:cSld name="Table of contents">
    <p:bg>
      <p:bgPr>
        <a:solidFill>
          <a:schemeClr val="accent2"/>
        </a:solidFill>
        <a:effectLst/>
      </p:bgPr>
    </p:bg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oogle Shape;266;p15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267" name="Google Shape;267;p15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9" name="Google Shape;269;p15"/>
          <p:cNvSpPr txBox="1">
            <a:spLocks noGrp="1"/>
          </p:cNvSpPr>
          <p:nvPr>
            <p:ph type="title"/>
          </p:nvPr>
        </p:nvSpPr>
        <p:spPr>
          <a:xfrm>
            <a:off x="2083067" y="4040217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70" name="Google Shape;270;p15"/>
          <p:cNvSpPr txBox="1">
            <a:spLocks noGrp="1"/>
          </p:cNvSpPr>
          <p:nvPr>
            <p:ph type="subTitle" idx="1"/>
          </p:nvPr>
        </p:nvSpPr>
        <p:spPr>
          <a:xfrm>
            <a:off x="2083067" y="4720673"/>
            <a:ext cx="3115200" cy="8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1" name="Google Shape;271;p15"/>
          <p:cNvSpPr txBox="1">
            <a:spLocks noGrp="1"/>
          </p:cNvSpPr>
          <p:nvPr>
            <p:ph type="title" idx="2"/>
          </p:nvPr>
        </p:nvSpPr>
        <p:spPr>
          <a:xfrm>
            <a:off x="6993733" y="4040217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72" name="Google Shape;272;p15"/>
          <p:cNvSpPr txBox="1">
            <a:spLocks noGrp="1"/>
          </p:cNvSpPr>
          <p:nvPr>
            <p:ph type="subTitle" idx="3"/>
          </p:nvPr>
        </p:nvSpPr>
        <p:spPr>
          <a:xfrm>
            <a:off x="6993733" y="4720673"/>
            <a:ext cx="3115200" cy="8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" name="Google Shape;274;p15"/>
          <p:cNvSpPr txBox="1">
            <a:spLocks noGrp="1"/>
          </p:cNvSpPr>
          <p:nvPr>
            <p:ph type="title" idx="4" hasCustomPrompt="1"/>
          </p:nvPr>
        </p:nvSpPr>
        <p:spPr>
          <a:xfrm>
            <a:off x="7338933" y="1938733"/>
            <a:ext cx="2424800" cy="20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75" name="Google Shape;275;p15"/>
          <p:cNvSpPr txBox="1">
            <a:spLocks noGrp="1"/>
          </p:cNvSpPr>
          <p:nvPr>
            <p:ph type="title" idx="5" hasCustomPrompt="1"/>
          </p:nvPr>
        </p:nvSpPr>
        <p:spPr>
          <a:xfrm>
            <a:off x="2428267" y="1938733"/>
            <a:ext cx="2424800" cy="20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4666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9343975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bg>
      <p:bgPr>
        <a:solidFill>
          <a:schemeClr val="accent2"/>
        </a:solidFill>
        <a:effectLst/>
      </p:bgPr>
    </p:bg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Google Shape;286;p17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287" name="Google Shape;287;p17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8" name="Google Shape;288;p17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89" name="Google Shape;289;p17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0" name="Google Shape;290;p17"/>
          <p:cNvSpPr txBox="1">
            <a:spLocks noGrp="1"/>
          </p:cNvSpPr>
          <p:nvPr>
            <p:ph type="title" idx="2"/>
          </p:nvPr>
        </p:nvSpPr>
        <p:spPr>
          <a:xfrm>
            <a:off x="960000" y="4811151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91" name="Google Shape;291;p17"/>
          <p:cNvSpPr txBox="1">
            <a:spLocks noGrp="1"/>
          </p:cNvSpPr>
          <p:nvPr>
            <p:ph type="subTitle" idx="1"/>
          </p:nvPr>
        </p:nvSpPr>
        <p:spPr>
          <a:xfrm>
            <a:off x="906421" y="5491600"/>
            <a:ext cx="3188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2" name="Google Shape;292;p17"/>
          <p:cNvSpPr txBox="1">
            <a:spLocks noGrp="1"/>
          </p:cNvSpPr>
          <p:nvPr>
            <p:ph type="title" idx="3"/>
          </p:nvPr>
        </p:nvSpPr>
        <p:spPr>
          <a:xfrm>
            <a:off x="4538400" y="4811151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93" name="Google Shape;293;p17"/>
          <p:cNvSpPr txBox="1">
            <a:spLocks noGrp="1"/>
          </p:cNvSpPr>
          <p:nvPr>
            <p:ph type="subTitle" idx="4"/>
          </p:nvPr>
        </p:nvSpPr>
        <p:spPr>
          <a:xfrm>
            <a:off x="4450195" y="5491600"/>
            <a:ext cx="3188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4" name="Google Shape;294;p17"/>
          <p:cNvSpPr txBox="1">
            <a:spLocks noGrp="1"/>
          </p:cNvSpPr>
          <p:nvPr>
            <p:ph type="title" idx="5"/>
          </p:nvPr>
        </p:nvSpPr>
        <p:spPr>
          <a:xfrm>
            <a:off x="8116800" y="4811151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95" name="Google Shape;295;p17"/>
          <p:cNvSpPr txBox="1">
            <a:spLocks noGrp="1"/>
          </p:cNvSpPr>
          <p:nvPr>
            <p:ph type="subTitle" idx="6"/>
          </p:nvPr>
        </p:nvSpPr>
        <p:spPr>
          <a:xfrm>
            <a:off x="8083951" y="5491600"/>
            <a:ext cx="3188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96" name="Google Shape;296;p17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8376296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eight columns">
  <p:cSld name="Title and eight columns">
    <p:bg>
      <p:bgPr>
        <a:solidFill>
          <a:schemeClr val="accent2"/>
        </a:solidFill>
        <a:effectLst/>
      </p:bgPr>
    </p:bg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8" name="Google Shape;298;p18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299" name="Google Shape;299;p18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0" name="Google Shape;300;p18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1" name="Google Shape;301;p18"/>
          <p:cNvSpPr txBox="1">
            <a:spLocks noGrp="1"/>
          </p:cNvSpPr>
          <p:nvPr>
            <p:ph type="title"/>
          </p:nvPr>
        </p:nvSpPr>
        <p:spPr>
          <a:xfrm>
            <a:off x="960000" y="2604133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2" name="Google Shape;302;p18"/>
          <p:cNvSpPr txBox="1">
            <a:spLocks noGrp="1"/>
          </p:cNvSpPr>
          <p:nvPr>
            <p:ph type="subTitle" idx="1"/>
          </p:nvPr>
        </p:nvSpPr>
        <p:spPr>
          <a:xfrm>
            <a:off x="960000" y="3386167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03" name="Google Shape;303;p18"/>
          <p:cNvCxnSpPr/>
          <p:nvPr/>
        </p:nvCxnSpPr>
        <p:spPr>
          <a:xfrm>
            <a:off x="1089033" y="14724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04" name="Google Shape;304;p18"/>
          <p:cNvSpPr txBox="1">
            <a:spLocks noGrp="1"/>
          </p:cNvSpPr>
          <p:nvPr>
            <p:ph type="title" idx="2"/>
          </p:nvPr>
        </p:nvSpPr>
        <p:spPr>
          <a:xfrm>
            <a:off x="3723067" y="2604133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5" name="Google Shape;305;p18"/>
          <p:cNvSpPr txBox="1">
            <a:spLocks noGrp="1"/>
          </p:cNvSpPr>
          <p:nvPr>
            <p:ph type="subTitle" idx="3"/>
          </p:nvPr>
        </p:nvSpPr>
        <p:spPr>
          <a:xfrm>
            <a:off x="3723067" y="3386167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6" name="Google Shape;306;p18"/>
          <p:cNvSpPr txBox="1">
            <a:spLocks noGrp="1"/>
          </p:cNvSpPr>
          <p:nvPr>
            <p:ph type="title" idx="4"/>
          </p:nvPr>
        </p:nvSpPr>
        <p:spPr>
          <a:xfrm>
            <a:off x="6486133" y="2604133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7" name="Google Shape;307;p18"/>
          <p:cNvSpPr txBox="1">
            <a:spLocks noGrp="1"/>
          </p:cNvSpPr>
          <p:nvPr>
            <p:ph type="subTitle" idx="5"/>
          </p:nvPr>
        </p:nvSpPr>
        <p:spPr>
          <a:xfrm>
            <a:off x="6486133" y="3386167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8" name="Google Shape;308;p18"/>
          <p:cNvSpPr txBox="1">
            <a:spLocks noGrp="1"/>
          </p:cNvSpPr>
          <p:nvPr>
            <p:ph type="title" idx="6"/>
          </p:nvPr>
        </p:nvSpPr>
        <p:spPr>
          <a:xfrm>
            <a:off x="9249200" y="2604133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9" name="Google Shape;309;p18"/>
          <p:cNvSpPr txBox="1">
            <a:spLocks noGrp="1"/>
          </p:cNvSpPr>
          <p:nvPr>
            <p:ph type="subTitle" idx="7"/>
          </p:nvPr>
        </p:nvSpPr>
        <p:spPr>
          <a:xfrm>
            <a:off x="9249200" y="3386167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" name="Google Shape;310;p18"/>
          <p:cNvSpPr txBox="1">
            <a:spLocks noGrp="1"/>
          </p:cNvSpPr>
          <p:nvPr>
            <p:ph type="title" idx="8"/>
          </p:nvPr>
        </p:nvSpPr>
        <p:spPr>
          <a:xfrm>
            <a:off x="960000" y="4889167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1" name="Google Shape;311;p18"/>
          <p:cNvSpPr txBox="1">
            <a:spLocks noGrp="1"/>
          </p:cNvSpPr>
          <p:nvPr>
            <p:ph type="subTitle" idx="9"/>
          </p:nvPr>
        </p:nvSpPr>
        <p:spPr>
          <a:xfrm>
            <a:off x="960000" y="5671200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" name="Google Shape;312;p18"/>
          <p:cNvSpPr txBox="1">
            <a:spLocks noGrp="1"/>
          </p:cNvSpPr>
          <p:nvPr>
            <p:ph type="title" idx="13"/>
          </p:nvPr>
        </p:nvSpPr>
        <p:spPr>
          <a:xfrm>
            <a:off x="3723067" y="4889167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3" name="Google Shape;313;p18"/>
          <p:cNvSpPr txBox="1">
            <a:spLocks noGrp="1"/>
          </p:cNvSpPr>
          <p:nvPr>
            <p:ph type="subTitle" idx="14"/>
          </p:nvPr>
        </p:nvSpPr>
        <p:spPr>
          <a:xfrm>
            <a:off x="3723067" y="5671200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" name="Google Shape;314;p18"/>
          <p:cNvSpPr txBox="1">
            <a:spLocks noGrp="1"/>
          </p:cNvSpPr>
          <p:nvPr>
            <p:ph type="title" idx="15"/>
          </p:nvPr>
        </p:nvSpPr>
        <p:spPr>
          <a:xfrm>
            <a:off x="6486133" y="4889167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5" name="Google Shape;315;p18"/>
          <p:cNvSpPr txBox="1">
            <a:spLocks noGrp="1"/>
          </p:cNvSpPr>
          <p:nvPr>
            <p:ph type="subTitle" idx="16"/>
          </p:nvPr>
        </p:nvSpPr>
        <p:spPr>
          <a:xfrm>
            <a:off x="6486133" y="5671200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6" name="Google Shape;316;p18"/>
          <p:cNvSpPr txBox="1">
            <a:spLocks noGrp="1"/>
          </p:cNvSpPr>
          <p:nvPr>
            <p:ph type="title" idx="17"/>
          </p:nvPr>
        </p:nvSpPr>
        <p:spPr>
          <a:xfrm>
            <a:off x="9249200" y="4889167"/>
            <a:ext cx="1982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17" name="Google Shape;317;p18"/>
          <p:cNvSpPr txBox="1">
            <a:spLocks noGrp="1"/>
          </p:cNvSpPr>
          <p:nvPr>
            <p:ph type="subTitle" idx="18"/>
          </p:nvPr>
        </p:nvSpPr>
        <p:spPr>
          <a:xfrm>
            <a:off x="9249200" y="5671200"/>
            <a:ext cx="1982800" cy="46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8" name="Google Shape;318;p18"/>
          <p:cNvSpPr txBox="1">
            <a:spLocks noGrp="1"/>
          </p:cNvSpPr>
          <p:nvPr>
            <p:ph type="title" idx="19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434964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2"/>
        </a:solid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" name="Google Shape;320;p19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321" name="Google Shape;321;p19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2" name="Google Shape;322;p19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3" name="Google Shape;323;p19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4" name="Google Shape;324;p19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5" name="Google Shape;325;p19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6" name="Google Shape;326;p19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7" name="Google Shape;327;p19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8" name="Google Shape;328;p19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9" name="Google Shape;329;p19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0" name="Google Shape;330;p19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1" name="Google Shape;331;p19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2" name="Google Shape;332;p19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3" name="Google Shape;333;p19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4" name="Google Shape;334;p19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5" name="Google Shape;335;p19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6" name="Google Shape;336;p19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7" name="Google Shape;337;p19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8" name="Google Shape;338;p19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9" name="Google Shape;339;p19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0" name="Google Shape;340;p19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1" name="Google Shape;341;p19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2" name="Google Shape;342;p19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3" name="Google Shape;343;p19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4" name="Google Shape;344;p19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5" name="Google Shape;345;p19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6" name="Google Shape;346;p19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47" name="Google Shape;347;p19"/>
          <p:cNvSpPr txBox="1">
            <a:spLocks noGrp="1"/>
          </p:cNvSpPr>
          <p:nvPr>
            <p:ph type="ctrTitle"/>
          </p:nvPr>
        </p:nvSpPr>
        <p:spPr>
          <a:xfrm>
            <a:off x="3572400" y="720000"/>
            <a:ext cx="5047200" cy="209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8" name="Google Shape;348;p19"/>
          <p:cNvSpPr txBox="1">
            <a:spLocks noGrp="1"/>
          </p:cNvSpPr>
          <p:nvPr>
            <p:ph type="subTitle" idx="1"/>
          </p:nvPr>
        </p:nvSpPr>
        <p:spPr>
          <a:xfrm>
            <a:off x="3572400" y="2941300"/>
            <a:ext cx="5047200" cy="16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349" name="Google Shape;349;p19"/>
          <p:cNvSpPr txBox="1">
            <a:spLocks noGrp="1"/>
          </p:cNvSpPr>
          <p:nvPr>
            <p:ph type="subTitle" idx="2"/>
          </p:nvPr>
        </p:nvSpPr>
        <p:spPr>
          <a:xfrm>
            <a:off x="3572403" y="5640233"/>
            <a:ext cx="5047200" cy="4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9pPr>
          </a:lstStyle>
          <a:p>
            <a:endParaRPr/>
          </a:p>
        </p:txBody>
      </p:sp>
      <p:sp>
        <p:nvSpPr>
          <p:cNvPr id="350" name="Google Shape;350;p19"/>
          <p:cNvSpPr txBox="1"/>
          <p:nvPr/>
        </p:nvSpPr>
        <p:spPr>
          <a:xfrm>
            <a:off x="3572400" y="4541600"/>
            <a:ext cx="50472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CREDITS:</a:t>
            </a:r>
            <a:r>
              <a:rPr lang="en-GB" sz="1600"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 This presentation template was created by 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  <a:hlinkClick r:id="rId2"/>
              </a:rPr>
              <a:t>Slidesgo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,</a:t>
            </a:r>
            <a:r>
              <a:rPr lang="en-GB" sz="1600"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 including icons by 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  <a:hlinkClick r:id="rId3"/>
              </a:rPr>
              <a:t>Flaticon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,</a:t>
            </a:r>
            <a:r>
              <a:rPr lang="en-GB" sz="1600"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rPr>
              <a:t> and infographics &amp; images by </a:t>
            </a:r>
            <a:r>
              <a:rPr lang="en-GB" sz="1600" b="1" u="sng">
                <a:solidFill>
                  <a:schemeClr val="dk2"/>
                </a:solidFill>
                <a:highlight>
                  <a:schemeClr val="lt1"/>
                </a:highlight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  <a:hlinkClick r:id="rId4"/>
              </a:rPr>
              <a:t>Freepik</a:t>
            </a:r>
            <a:endParaRPr sz="1600" b="1" u="sng">
              <a:solidFill>
                <a:schemeClr val="dk2"/>
              </a:solidFill>
              <a:highlight>
                <a:schemeClr val="lt1"/>
              </a:highlight>
              <a:latin typeface="Karla" panose="020B0004030503030003"/>
              <a:ea typeface="Karla" panose="020B0004030503030003"/>
              <a:cs typeface="Karla" panose="020B0004030503030003"/>
              <a:sym typeface="Karla" panose="020B0004030503030003"/>
            </a:endParaRPr>
          </a:p>
        </p:txBody>
      </p:sp>
      <p:cxnSp>
        <p:nvCxnSpPr>
          <p:cNvPr id="351" name="Google Shape;351;p19"/>
          <p:cNvCxnSpPr/>
          <p:nvPr/>
        </p:nvCxnSpPr>
        <p:spPr>
          <a:xfrm>
            <a:off x="5681400" y="2880200"/>
            <a:ext cx="8292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1428211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dk2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35581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bg>
      <p:bgPr>
        <a:solidFill>
          <a:schemeClr val="accent2"/>
        </a:solidFill>
        <a:effectLst/>
      </p:bgPr>
    </p:bg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7808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accent1"/>
        </a:solidFill>
        <a:effectLst/>
      </p:bgPr>
    </p:bg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150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Background 4">
    <p:bg>
      <p:bgPr>
        <a:solidFill>
          <a:schemeClr val="accent2"/>
        </a:solidFill>
        <a:effectLst/>
      </p:bgPr>
    </p:bg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" name="Google Shape;356;p23"/>
          <p:cNvGrpSpPr/>
          <p:nvPr/>
        </p:nvGrpSpPr>
        <p:grpSpPr>
          <a:xfrm>
            <a:off x="314401" y="284734"/>
            <a:ext cx="11563191" cy="6288533"/>
            <a:chOff x="235800" y="213550"/>
            <a:chExt cx="8672393" cy="4716400"/>
          </a:xfrm>
        </p:grpSpPr>
        <p:sp>
          <p:nvSpPr>
            <p:cNvPr id="357" name="Google Shape;357;p2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8" name="Google Shape;358;p2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9" name="Google Shape;359;p2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0" name="Google Shape;360;p2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1" name="Google Shape;361;p2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2" name="Google Shape;362;p2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3" name="Google Shape;363;p2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4" name="Google Shape;364;p2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5" name="Google Shape;365;p2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6" name="Google Shape;366;p2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" name="Google Shape;367;p2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" name="Google Shape;368;p2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" name="Google Shape;369;p2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0" name="Google Shape;370;p2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1" name="Google Shape;371;p2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2" name="Google Shape;372;p2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3" name="Google Shape;373;p2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4" name="Google Shape;374;p2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5" name="Google Shape;375;p2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6" name="Google Shape;376;p2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7" name="Google Shape;377;p2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8" name="Google Shape;378;p2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9" name="Google Shape;379;p2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0" name="Google Shape;380;p2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1" name="Google Shape;381;p2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2" name="Google Shape;382;p2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0167496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6829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2"/>
        </a:solidFill>
        <a:effectLst/>
      </p:bgPr>
    </p:bg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4" name="Google Shape;384;p24"/>
          <p:cNvGrpSpPr/>
          <p:nvPr/>
        </p:nvGrpSpPr>
        <p:grpSpPr>
          <a:xfrm>
            <a:off x="314300" y="305800"/>
            <a:ext cx="11563200" cy="6246400"/>
            <a:chOff x="235725" y="229350"/>
            <a:chExt cx="8672400" cy="4684800"/>
          </a:xfrm>
        </p:grpSpPr>
        <p:sp>
          <p:nvSpPr>
            <p:cNvPr id="385" name="Google Shape;385;p24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6" name="Google Shape;386;p24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2309254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5CE4F-C279-412D-A033-1796A88A6F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4D74ED-3807-46FC-889C-92182611FD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D05FD7-740D-4186-8D7D-8047CC1C0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A68B-3AAB-4385-AA78-4548B54286B0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F8785B-A83E-4E0E-9424-49BBCCBDC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FBB927-EDC0-4DE6-B1F1-E869D0E5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7FEAA-CFCB-46E9-A978-E47B1C590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2280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81E09-E96B-408A-8C12-7A7917F2C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28364-9084-4B69-9624-ED4F953E2E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23BE1F-49EF-4937-9921-3178BDEB0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A68B-3AAB-4385-AA78-4548B54286B0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DA291-5ADF-40CA-B8D2-F54ECBAD8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3F9B81-C0E5-4EA1-8526-ED524E3FB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7FEAA-CFCB-46E9-A978-E47B1C590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7987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31EEE-7EC1-43D6-9906-FEC4D5ACE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6B17E-8E95-457E-A878-72F451EB0B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4A372-1AAF-439F-8137-4200EAE7E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A68B-3AAB-4385-AA78-4548B54286B0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CE656D-9DF8-4E64-AD7F-E6B68C452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28392A-7B9B-472E-8D3C-4DA2801F7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7FEAA-CFCB-46E9-A978-E47B1C590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5325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CD890-A3DB-4671-AD40-1E9222F6F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493EFA-0F49-4EDA-936A-B0E203BA6E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4AC26F-AB0E-4DD1-8818-A6725979A3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304BA9-E3A5-4AAA-AED2-6BF65BCDC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A68B-3AAB-4385-AA78-4548B54286B0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891879-A544-4B21-841F-58EF0F6F5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7206C5-AAAC-4E3C-BA04-E1DD3CAF7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7FEAA-CFCB-46E9-A978-E47B1C590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8044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A69DD-D1D1-461B-AA00-BF6A12543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49BBF7-7DA8-44EC-9CB2-CA5B6EC201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195CCE-49F5-4A7E-8ED4-8414875142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794E25-9387-468C-8477-43B1E5E367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95845D-7187-461F-9CBD-38E51E0B50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CCC516-738A-4E02-87E3-BBD94D011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A68B-3AAB-4385-AA78-4548B54286B0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F92D33-55CB-4D89-9C5A-6597DFE57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ACBB6E-FD76-43CA-A168-191DBA894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7FEAA-CFCB-46E9-A978-E47B1C590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1380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BCD63-6987-4071-992F-B60EFE94D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8A32E9-3D9F-4F24-BE0F-F7BDBBADA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A68B-3AAB-4385-AA78-4548B54286B0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A2A963-1FE2-4C6A-BC9A-BB0442CCA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DFC6F4-D808-417D-A2D5-433D3ED4D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7FEAA-CFCB-46E9-A978-E47B1C590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63688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A06A7E-6AAF-4A3B-ACDC-21DD7C3C5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FA68B-3AAB-4385-AA78-4548B54286B0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0EC750-3A73-480A-A137-16460BCDE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9DB370-9716-43C6-91FD-27EC2239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7FEAA-CFCB-46E9-A978-E47B1C590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7073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916DE-035D-456C-BC8B-553865A5BC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388ED3-5751-4329-9659-46DCBD2FD5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10621C-98D6-4CE7-8DB1-A3C55C706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2470E-4C0E-42F6-8EA0-E2D7D69C8C59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840F12-D1D9-48AD-A447-EE182EB30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C67AFE-55C7-4133-AEFB-43BB38CDC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FBC3-0BBF-4984-9781-3551C0FE7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3096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5200B-4DB9-43C9-8936-01A845DB3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24BDAA-92F2-4DC6-929A-D5976183B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BAFEE-34BA-4437-A439-F938159EE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2470E-4C0E-42F6-8EA0-E2D7D69C8C59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E8BDCC-C2A1-42BB-8B3E-171081334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A87011-9A6B-4E90-A9A0-781E4DEBD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FBC3-0BBF-4984-9781-3551C0FE7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771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3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0" name="Google Shape;200;p13"/>
          <p:cNvSpPr txBox="1">
            <a:spLocks noGrp="1"/>
          </p:cNvSpPr>
          <p:nvPr>
            <p:ph type="title"/>
          </p:nvPr>
        </p:nvSpPr>
        <p:spPr>
          <a:xfrm>
            <a:off x="960000" y="2464000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1" name="Google Shape;201;p13"/>
          <p:cNvSpPr txBox="1">
            <a:spLocks noGrp="1"/>
          </p:cNvSpPr>
          <p:nvPr>
            <p:ph type="title" idx="2" hasCustomPrompt="1"/>
          </p:nvPr>
        </p:nvSpPr>
        <p:spPr>
          <a:xfrm>
            <a:off x="1773733" y="1871300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2" name="Google Shape;202;p13"/>
          <p:cNvSpPr txBox="1">
            <a:spLocks noGrp="1"/>
          </p:cNvSpPr>
          <p:nvPr>
            <p:ph type="subTitle" idx="1"/>
          </p:nvPr>
        </p:nvSpPr>
        <p:spPr>
          <a:xfrm>
            <a:off x="960000" y="3027300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3" name="Google Shape;203;p13"/>
          <p:cNvSpPr txBox="1">
            <a:spLocks noGrp="1"/>
          </p:cNvSpPr>
          <p:nvPr>
            <p:ph type="title" idx="3"/>
          </p:nvPr>
        </p:nvSpPr>
        <p:spPr>
          <a:xfrm>
            <a:off x="4686200" y="2464000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4" name="Google Shape;204;p13"/>
          <p:cNvSpPr txBox="1">
            <a:spLocks noGrp="1"/>
          </p:cNvSpPr>
          <p:nvPr>
            <p:ph type="title" idx="4" hasCustomPrompt="1"/>
          </p:nvPr>
        </p:nvSpPr>
        <p:spPr>
          <a:xfrm>
            <a:off x="5500000" y="1871300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5" name="Google Shape;205;p13"/>
          <p:cNvSpPr txBox="1">
            <a:spLocks noGrp="1"/>
          </p:cNvSpPr>
          <p:nvPr>
            <p:ph type="subTitle" idx="5"/>
          </p:nvPr>
        </p:nvSpPr>
        <p:spPr>
          <a:xfrm>
            <a:off x="4686200" y="3027300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6" name="Google Shape;206;p13"/>
          <p:cNvSpPr txBox="1">
            <a:spLocks noGrp="1"/>
          </p:cNvSpPr>
          <p:nvPr>
            <p:ph type="title" idx="6"/>
          </p:nvPr>
        </p:nvSpPr>
        <p:spPr>
          <a:xfrm>
            <a:off x="8412467" y="2464000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13"/>
          <p:cNvSpPr txBox="1">
            <a:spLocks noGrp="1"/>
          </p:cNvSpPr>
          <p:nvPr>
            <p:ph type="title" idx="7" hasCustomPrompt="1"/>
          </p:nvPr>
        </p:nvSpPr>
        <p:spPr>
          <a:xfrm>
            <a:off x="9226267" y="1871300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8" name="Google Shape;208;p13"/>
          <p:cNvSpPr txBox="1">
            <a:spLocks noGrp="1"/>
          </p:cNvSpPr>
          <p:nvPr>
            <p:ph type="subTitle" idx="8"/>
          </p:nvPr>
        </p:nvSpPr>
        <p:spPr>
          <a:xfrm>
            <a:off x="8412467" y="3027300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9" name="Google Shape;209;p13"/>
          <p:cNvSpPr txBox="1">
            <a:spLocks noGrp="1"/>
          </p:cNvSpPr>
          <p:nvPr>
            <p:ph type="title" idx="9"/>
          </p:nvPr>
        </p:nvSpPr>
        <p:spPr>
          <a:xfrm>
            <a:off x="960000" y="4726733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10" name="Google Shape;210;p13"/>
          <p:cNvSpPr txBox="1">
            <a:spLocks noGrp="1"/>
          </p:cNvSpPr>
          <p:nvPr>
            <p:ph type="title" idx="13" hasCustomPrompt="1"/>
          </p:nvPr>
        </p:nvSpPr>
        <p:spPr>
          <a:xfrm>
            <a:off x="1773733" y="4134233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211" name="Google Shape;211;p13"/>
          <p:cNvSpPr txBox="1">
            <a:spLocks noGrp="1"/>
          </p:cNvSpPr>
          <p:nvPr>
            <p:ph type="subTitle" idx="14"/>
          </p:nvPr>
        </p:nvSpPr>
        <p:spPr>
          <a:xfrm>
            <a:off x="960000" y="5289967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2" name="Google Shape;212;p13"/>
          <p:cNvSpPr txBox="1">
            <a:spLocks noGrp="1"/>
          </p:cNvSpPr>
          <p:nvPr>
            <p:ph type="title" idx="15"/>
          </p:nvPr>
        </p:nvSpPr>
        <p:spPr>
          <a:xfrm>
            <a:off x="4686200" y="4726733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13" name="Google Shape;213;p13"/>
          <p:cNvSpPr txBox="1">
            <a:spLocks noGrp="1"/>
          </p:cNvSpPr>
          <p:nvPr>
            <p:ph type="title" idx="16" hasCustomPrompt="1"/>
          </p:nvPr>
        </p:nvSpPr>
        <p:spPr>
          <a:xfrm>
            <a:off x="5500000" y="4134233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214" name="Google Shape;214;p13"/>
          <p:cNvSpPr txBox="1">
            <a:spLocks noGrp="1"/>
          </p:cNvSpPr>
          <p:nvPr>
            <p:ph type="subTitle" idx="17"/>
          </p:nvPr>
        </p:nvSpPr>
        <p:spPr>
          <a:xfrm>
            <a:off x="4686200" y="5289967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5" name="Google Shape;215;p13"/>
          <p:cNvSpPr txBox="1">
            <a:spLocks noGrp="1"/>
          </p:cNvSpPr>
          <p:nvPr>
            <p:ph type="title" idx="18"/>
          </p:nvPr>
        </p:nvSpPr>
        <p:spPr>
          <a:xfrm>
            <a:off x="8412467" y="4726733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16" name="Google Shape;216;p13"/>
          <p:cNvSpPr txBox="1">
            <a:spLocks noGrp="1"/>
          </p:cNvSpPr>
          <p:nvPr>
            <p:ph type="title" idx="19" hasCustomPrompt="1"/>
          </p:nvPr>
        </p:nvSpPr>
        <p:spPr>
          <a:xfrm>
            <a:off x="9226267" y="4134233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217" name="Google Shape;217;p13"/>
          <p:cNvSpPr txBox="1">
            <a:spLocks noGrp="1"/>
          </p:cNvSpPr>
          <p:nvPr>
            <p:ph type="subTitle" idx="20"/>
          </p:nvPr>
        </p:nvSpPr>
        <p:spPr>
          <a:xfrm>
            <a:off x="8412467" y="5289967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8" name="Google Shape;218;p13"/>
          <p:cNvSpPr txBox="1">
            <a:spLocks noGrp="1"/>
          </p:cNvSpPr>
          <p:nvPr>
            <p:ph type="title" idx="21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19" name="Google Shape;219;p13"/>
          <p:cNvGrpSpPr/>
          <p:nvPr/>
        </p:nvGrpSpPr>
        <p:grpSpPr>
          <a:xfrm>
            <a:off x="429434" y="345633"/>
            <a:ext cx="11537036" cy="6231491"/>
            <a:chOff x="322075" y="259225"/>
            <a:chExt cx="8652777" cy="4673618"/>
          </a:xfrm>
        </p:grpSpPr>
        <p:grpSp>
          <p:nvGrpSpPr>
            <p:cNvPr id="220" name="Google Shape;220;p13"/>
            <p:cNvGrpSpPr/>
            <p:nvPr/>
          </p:nvGrpSpPr>
          <p:grpSpPr>
            <a:xfrm rot="265293">
              <a:off x="477363" y="383131"/>
              <a:ext cx="485012" cy="642924"/>
              <a:chOff x="477400" y="383100"/>
              <a:chExt cx="484975" cy="642875"/>
            </a:xfrm>
          </p:grpSpPr>
          <p:sp>
            <p:nvSpPr>
              <p:cNvPr id="221" name="Google Shape;221;p13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22" name="Google Shape;222;p13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3" name="Google Shape;223;p13"/>
            <p:cNvGrpSpPr/>
            <p:nvPr/>
          </p:nvGrpSpPr>
          <p:grpSpPr>
            <a:xfrm rot="124479">
              <a:off x="8331734" y="267098"/>
              <a:ext cx="444855" cy="545076"/>
              <a:chOff x="8331913" y="266838"/>
              <a:chExt cx="444875" cy="545100"/>
            </a:xfrm>
          </p:grpSpPr>
          <p:sp>
            <p:nvSpPr>
              <p:cNvPr id="224" name="Google Shape;224;p13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25" name="Google Shape;225;p13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6" name="Google Shape;226;p13"/>
            <p:cNvGrpSpPr/>
            <p:nvPr/>
          </p:nvGrpSpPr>
          <p:grpSpPr>
            <a:xfrm>
              <a:off x="322075" y="4511074"/>
              <a:ext cx="191796" cy="304277"/>
              <a:chOff x="7707175" y="1074324"/>
              <a:chExt cx="191796" cy="304277"/>
            </a:xfrm>
          </p:grpSpPr>
          <p:sp>
            <p:nvSpPr>
              <p:cNvPr id="227" name="Google Shape;227;p13"/>
              <p:cNvSpPr/>
              <p:nvPr/>
            </p:nvSpPr>
            <p:spPr>
              <a:xfrm>
                <a:off x="7773074" y="1247243"/>
                <a:ext cx="125898" cy="131358"/>
              </a:xfrm>
              <a:custGeom>
                <a:avLst/>
                <a:gdLst/>
                <a:ahLst/>
                <a:cxnLst/>
                <a:rect l="l" t="t" r="r" b="b"/>
                <a:pathLst>
                  <a:path w="3735" h="3897" extrusionOk="0">
                    <a:moveTo>
                      <a:pt x="1765" y="0"/>
                    </a:moveTo>
                    <a:cubicBezTo>
                      <a:pt x="1753" y="0"/>
                      <a:pt x="1741" y="0"/>
                      <a:pt x="1729" y="1"/>
                    </a:cubicBezTo>
                    <a:cubicBezTo>
                      <a:pt x="1579" y="1"/>
                      <a:pt x="1404" y="51"/>
                      <a:pt x="1253" y="126"/>
                    </a:cubicBezTo>
                    <a:cubicBezTo>
                      <a:pt x="451" y="577"/>
                      <a:pt x="0" y="2031"/>
                      <a:pt x="351" y="2908"/>
                    </a:cubicBezTo>
                    <a:cubicBezTo>
                      <a:pt x="501" y="3184"/>
                      <a:pt x="752" y="3334"/>
                      <a:pt x="927" y="3560"/>
                    </a:cubicBezTo>
                    <a:cubicBezTo>
                      <a:pt x="1304" y="3783"/>
                      <a:pt x="1647" y="3896"/>
                      <a:pt x="1971" y="3896"/>
                    </a:cubicBezTo>
                    <a:cubicBezTo>
                      <a:pt x="2336" y="3896"/>
                      <a:pt x="2675" y="3752"/>
                      <a:pt x="3008" y="3460"/>
                    </a:cubicBezTo>
                    <a:cubicBezTo>
                      <a:pt x="3509" y="3034"/>
                      <a:pt x="3734" y="2081"/>
                      <a:pt x="3509" y="1430"/>
                    </a:cubicBezTo>
                    <a:cubicBezTo>
                      <a:pt x="3238" y="667"/>
                      <a:pt x="2412" y="0"/>
                      <a:pt x="17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28" name="Google Shape;228;p13"/>
              <p:cNvSpPr/>
              <p:nvPr/>
            </p:nvSpPr>
            <p:spPr>
              <a:xfrm>
                <a:off x="7707175" y="1074324"/>
                <a:ext cx="75201" cy="65527"/>
              </a:xfrm>
              <a:custGeom>
                <a:avLst/>
                <a:gdLst/>
                <a:ahLst/>
                <a:cxnLst/>
                <a:rect l="l" t="t" r="r" b="b"/>
                <a:pathLst>
                  <a:path w="2231" h="1944" extrusionOk="0">
                    <a:moveTo>
                      <a:pt x="786" y="0"/>
                    </a:moveTo>
                    <a:cubicBezTo>
                      <a:pt x="663" y="0"/>
                      <a:pt x="565" y="70"/>
                      <a:pt x="526" y="244"/>
                    </a:cubicBezTo>
                    <a:cubicBezTo>
                      <a:pt x="351" y="294"/>
                      <a:pt x="276" y="419"/>
                      <a:pt x="276" y="620"/>
                    </a:cubicBezTo>
                    <a:cubicBezTo>
                      <a:pt x="75" y="770"/>
                      <a:pt x="0" y="970"/>
                      <a:pt x="100" y="1221"/>
                    </a:cubicBezTo>
                    <a:cubicBezTo>
                      <a:pt x="123" y="1723"/>
                      <a:pt x="395" y="1851"/>
                      <a:pt x="784" y="1851"/>
                    </a:cubicBezTo>
                    <a:cubicBezTo>
                      <a:pt x="823" y="1851"/>
                      <a:pt x="862" y="1850"/>
                      <a:pt x="902" y="1848"/>
                    </a:cubicBezTo>
                    <a:cubicBezTo>
                      <a:pt x="1106" y="1907"/>
                      <a:pt x="1252" y="1943"/>
                      <a:pt x="1366" y="1943"/>
                    </a:cubicBezTo>
                    <a:cubicBezTo>
                      <a:pt x="1592" y="1943"/>
                      <a:pt x="1697" y="1803"/>
                      <a:pt x="1880" y="1422"/>
                    </a:cubicBezTo>
                    <a:lnTo>
                      <a:pt x="1905" y="1221"/>
                    </a:lnTo>
                    <a:cubicBezTo>
                      <a:pt x="2231" y="569"/>
                      <a:pt x="2231" y="569"/>
                      <a:pt x="1504" y="68"/>
                    </a:cubicBezTo>
                    <a:cubicBezTo>
                      <a:pt x="1454" y="43"/>
                      <a:pt x="1379" y="43"/>
                      <a:pt x="1303" y="43"/>
                    </a:cubicBezTo>
                    <a:cubicBezTo>
                      <a:pt x="1178" y="43"/>
                      <a:pt x="1053" y="18"/>
                      <a:pt x="902" y="18"/>
                    </a:cubicBezTo>
                    <a:cubicBezTo>
                      <a:pt x="862" y="7"/>
                      <a:pt x="823" y="0"/>
                      <a:pt x="7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29" name="Google Shape;229;p13"/>
            <p:cNvSpPr/>
            <p:nvPr/>
          </p:nvSpPr>
          <p:spPr>
            <a:xfrm rot="2930519">
              <a:off x="8523371" y="4458875"/>
              <a:ext cx="358998" cy="408680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692858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6ACF6-D5CB-482A-89DF-58749D5E5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EFA4E-951D-46BD-AC3C-B3CDAAEE02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C9E4D-78FA-4907-B002-C236945A3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2470E-4C0E-42F6-8EA0-E2D7D69C8C59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CB1D5-7EB9-4F7A-BF52-35A81F5A9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9B01F7-EFA0-4989-B4D7-C412BBA37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FBC3-0BBF-4984-9781-3551C0FE7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29488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2E75F-A408-44AE-8B50-50DB9AEBA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5A2FA7-4297-4B85-B01E-EC0E75CD93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79B92D-DD42-467E-ACDC-CF5E26A99E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9DCDC3-21F0-4FAE-93A6-4B023AE02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2470E-4C0E-42F6-8EA0-E2D7D69C8C59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52ADDC-4164-48BF-8FB7-D717DD3B5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9E65D1-EBA9-45FA-9A4C-6395886E6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FBC3-0BBF-4984-9781-3551C0FE7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601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1AAFA-0366-41DB-A64B-223B558BD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68DE0C-F7EB-42E1-AD47-C7EF5BCCD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963A98-30A7-4985-92A4-17D8419274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1A8F20-B19F-4C6A-BAA1-D0C99E51A2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B168E3-E0A8-40D6-809E-BCCDA8601B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A09B2-9A82-4EBF-B163-2D46400EC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2470E-4C0E-42F6-8EA0-E2D7D69C8C59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D42D61-DFBC-4430-B446-BC0AEF2AB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F2A8EC-F2F6-4385-9EA7-13DA3B2CB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FBC3-0BBF-4984-9781-3551C0FE7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21196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DA629-99C6-4A6C-8139-A5405940A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E97B68-6C2E-4C89-B873-2D1D92C18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2470E-4C0E-42F6-8EA0-E2D7D69C8C59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55471C-C1F9-4D60-920F-717495E01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98481D-505B-44BC-AA0A-CDC7149A0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FBC3-0BBF-4984-9781-3551C0FE7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29265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FA0BA6-6D4E-4B95-AEFA-BB39C5071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2470E-4C0E-42F6-8EA0-E2D7D69C8C59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C4FEFA-CDAB-4485-988E-A582ED0B2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F6E4EF-F4BA-49EB-9A7C-091433006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FBC3-0BBF-4984-9781-3551C0FE7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5954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D3E16-283C-43DB-8206-C19664DD8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5D5900-15D4-4392-8A53-F334C1E81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52F38E-2B6C-4EFD-8B1D-48839D22C6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D004F4-586B-4CE5-BEAC-C883927C1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2470E-4C0E-42F6-8EA0-E2D7D69C8C59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D44DAB-B829-458B-ABA2-B04FA470F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9F8E6F-F0C0-4ECF-A088-C03D2218B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FBC3-0BBF-4984-9781-3551C0FE7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50063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1E15D-00EE-4543-9281-B1928CA9B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F4A5B7-6775-4CDE-9570-8E55EBF460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66FEA4-5E35-4A82-BC60-BC53E43638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5B9B0A-E706-498C-837F-78A0DE5FE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2470E-4C0E-42F6-8EA0-E2D7D69C8C59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E19517-A309-4CB0-8969-13FC48D7E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AAB65B-54A7-4398-95D8-D12FEDE5B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FBC3-0BBF-4984-9781-3551C0FE7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05530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6892C-EFC1-40B9-A29A-96D44499D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F2A31C-10E7-49F1-9603-AB7A6D7FE1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AB71E3-83B4-41A4-817A-A63BB9094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2470E-4C0E-42F6-8EA0-E2D7D69C8C59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4FED34-D01F-4118-82CE-E86FD93AC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7DB5EB-D45D-43B6-B595-7F05881EB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FBC3-0BBF-4984-9781-3551C0FE7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321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9A46BC-8B37-47C9-B3C6-93AC2C8CE0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A1A5D5-BC11-4900-ADF2-75456C3653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32B0B8-BC35-44DC-A366-490DDD840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2470E-4C0E-42F6-8EA0-E2D7D69C8C59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60C174-F642-42A5-9B87-1E9E39980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3DEDD-FF5E-493E-BE75-D8D4FCEA6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FBC3-0BBF-4984-9781-3551C0FE7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4558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54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26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494" name="Google Shape;494;p26"/>
          <p:cNvGrpSpPr/>
          <p:nvPr/>
        </p:nvGrpSpPr>
        <p:grpSpPr>
          <a:xfrm rot="-2043141" flipH="1">
            <a:off x="10917848" y="392153"/>
            <a:ext cx="646691" cy="857243"/>
            <a:chOff x="477400" y="383100"/>
            <a:chExt cx="484975" cy="642875"/>
          </a:xfrm>
        </p:grpSpPr>
        <p:sp>
          <p:nvSpPr>
            <p:cNvPr id="495" name="Google Shape;495;p26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26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97" name="Google Shape;497;p26"/>
          <p:cNvGrpSpPr/>
          <p:nvPr/>
        </p:nvGrpSpPr>
        <p:grpSpPr>
          <a:xfrm flipH="1">
            <a:off x="442899" y="610751"/>
            <a:ext cx="593167" cy="726800"/>
            <a:chOff x="8331913" y="266838"/>
            <a:chExt cx="444875" cy="545100"/>
          </a:xfrm>
        </p:grpSpPr>
        <p:sp>
          <p:nvSpPr>
            <p:cNvPr id="498" name="Google Shape;498;p26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26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00" name="Google Shape;500;p26"/>
          <p:cNvGrpSpPr/>
          <p:nvPr/>
        </p:nvGrpSpPr>
        <p:grpSpPr>
          <a:xfrm rot="-1203309">
            <a:off x="11306501" y="5837985"/>
            <a:ext cx="462785" cy="462031"/>
            <a:chOff x="1527250" y="3032100"/>
            <a:chExt cx="239825" cy="239450"/>
          </a:xfrm>
        </p:grpSpPr>
        <p:sp>
          <p:nvSpPr>
            <p:cNvPr id="501" name="Google Shape;501;p26"/>
            <p:cNvSpPr/>
            <p:nvPr/>
          </p:nvSpPr>
          <p:spPr>
            <a:xfrm>
              <a:off x="1623575" y="3032100"/>
              <a:ext cx="72075" cy="80875"/>
            </a:xfrm>
            <a:custGeom>
              <a:avLst/>
              <a:gdLst/>
              <a:ahLst/>
              <a:cxnLst/>
              <a:rect l="l" t="t" r="r" b="b"/>
              <a:pathLst>
                <a:path w="2883" h="3235" extrusionOk="0">
                  <a:moveTo>
                    <a:pt x="2038" y="0"/>
                  </a:moveTo>
                  <a:cubicBezTo>
                    <a:pt x="1861" y="0"/>
                    <a:pt x="1664" y="56"/>
                    <a:pt x="1454" y="171"/>
                  </a:cubicBezTo>
                  <a:cubicBezTo>
                    <a:pt x="1078" y="372"/>
                    <a:pt x="727" y="648"/>
                    <a:pt x="477" y="999"/>
                  </a:cubicBezTo>
                  <a:cubicBezTo>
                    <a:pt x="0" y="1675"/>
                    <a:pt x="201" y="2502"/>
                    <a:pt x="1028" y="3004"/>
                  </a:cubicBezTo>
                  <a:cubicBezTo>
                    <a:pt x="1279" y="3156"/>
                    <a:pt x="1489" y="3235"/>
                    <a:pt x="1677" y="3235"/>
                  </a:cubicBezTo>
                  <a:cubicBezTo>
                    <a:pt x="2012" y="3235"/>
                    <a:pt x="2276" y="2983"/>
                    <a:pt x="2582" y="2452"/>
                  </a:cubicBezTo>
                  <a:cubicBezTo>
                    <a:pt x="2782" y="2076"/>
                    <a:pt x="2883" y="1725"/>
                    <a:pt x="2858" y="1450"/>
                  </a:cubicBezTo>
                  <a:cubicBezTo>
                    <a:pt x="2858" y="1174"/>
                    <a:pt x="2858" y="1049"/>
                    <a:pt x="2832" y="923"/>
                  </a:cubicBezTo>
                  <a:cubicBezTo>
                    <a:pt x="2779" y="335"/>
                    <a:pt x="2472" y="0"/>
                    <a:pt x="20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26"/>
            <p:cNvSpPr/>
            <p:nvPr/>
          </p:nvSpPr>
          <p:spPr>
            <a:xfrm>
              <a:off x="1700025" y="3181625"/>
              <a:ext cx="67050" cy="73775"/>
            </a:xfrm>
            <a:custGeom>
              <a:avLst/>
              <a:gdLst/>
              <a:ahLst/>
              <a:cxnLst/>
              <a:rect l="l" t="t" r="r" b="b"/>
              <a:pathLst>
                <a:path w="2682" h="2951" extrusionOk="0">
                  <a:moveTo>
                    <a:pt x="1431" y="0"/>
                  </a:moveTo>
                  <a:cubicBezTo>
                    <a:pt x="1196" y="0"/>
                    <a:pt x="974" y="113"/>
                    <a:pt x="752" y="256"/>
                  </a:cubicBezTo>
                  <a:cubicBezTo>
                    <a:pt x="276" y="581"/>
                    <a:pt x="0" y="1033"/>
                    <a:pt x="150" y="1634"/>
                  </a:cubicBezTo>
                  <a:cubicBezTo>
                    <a:pt x="301" y="2236"/>
                    <a:pt x="802" y="2612"/>
                    <a:pt x="1303" y="2887"/>
                  </a:cubicBezTo>
                  <a:cubicBezTo>
                    <a:pt x="1391" y="2931"/>
                    <a:pt x="1484" y="2951"/>
                    <a:pt x="1578" y="2951"/>
                  </a:cubicBezTo>
                  <a:cubicBezTo>
                    <a:pt x="1918" y="2951"/>
                    <a:pt x="2274" y="2694"/>
                    <a:pt x="2431" y="2361"/>
                  </a:cubicBezTo>
                  <a:cubicBezTo>
                    <a:pt x="2556" y="2085"/>
                    <a:pt x="2657" y="1810"/>
                    <a:pt x="2607" y="1534"/>
                  </a:cubicBezTo>
                  <a:cubicBezTo>
                    <a:pt x="2682" y="882"/>
                    <a:pt x="2381" y="456"/>
                    <a:pt x="1855" y="130"/>
                  </a:cubicBezTo>
                  <a:cubicBezTo>
                    <a:pt x="1707" y="38"/>
                    <a:pt x="1567" y="0"/>
                    <a:pt x="14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26"/>
            <p:cNvSpPr/>
            <p:nvPr/>
          </p:nvSpPr>
          <p:spPr>
            <a:xfrm>
              <a:off x="1527250" y="3196275"/>
              <a:ext cx="64400" cy="75275"/>
            </a:xfrm>
            <a:custGeom>
              <a:avLst/>
              <a:gdLst/>
              <a:ahLst/>
              <a:cxnLst/>
              <a:rect l="l" t="t" r="r" b="b"/>
              <a:pathLst>
                <a:path w="2576" h="3011" extrusionOk="0">
                  <a:moveTo>
                    <a:pt x="1357" y="1"/>
                  </a:moveTo>
                  <a:cubicBezTo>
                    <a:pt x="1116" y="1"/>
                    <a:pt x="860" y="113"/>
                    <a:pt x="620" y="296"/>
                  </a:cubicBezTo>
                  <a:cubicBezTo>
                    <a:pt x="345" y="497"/>
                    <a:pt x="119" y="747"/>
                    <a:pt x="19" y="1098"/>
                  </a:cubicBezTo>
                  <a:cubicBezTo>
                    <a:pt x="1" y="2346"/>
                    <a:pt x="427" y="3011"/>
                    <a:pt x="1180" y="3011"/>
                  </a:cubicBezTo>
                  <a:cubicBezTo>
                    <a:pt x="1485" y="3011"/>
                    <a:pt x="1844" y="2901"/>
                    <a:pt x="2249" y="2677"/>
                  </a:cubicBezTo>
                  <a:cubicBezTo>
                    <a:pt x="2525" y="2502"/>
                    <a:pt x="2500" y="2301"/>
                    <a:pt x="2274" y="2101"/>
                  </a:cubicBezTo>
                  <a:lnTo>
                    <a:pt x="2274" y="1725"/>
                  </a:lnTo>
                  <a:cubicBezTo>
                    <a:pt x="2575" y="1123"/>
                    <a:pt x="2299" y="597"/>
                    <a:pt x="1873" y="221"/>
                  </a:cubicBezTo>
                  <a:cubicBezTo>
                    <a:pt x="1720" y="68"/>
                    <a:pt x="1543" y="1"/>
                    <a:pt x="1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04" name="Google Shape;504;p26"/>
          <p:cNvSpPr/>
          <p:nvPr/>
        </p:nvSpPr>
        <p:spPr>
          <a:xfrm rot="-682696">
            <a:off x="447227" y="3049365"/>
            <a:ext cx="217436" cy="411456"/>
          </a:xfrm>
          <a:custGeom>
            <a:avLst/>
            <a:gdLst/>
            <a:ahLst/>
            <a:cxnLst/>
            <a:rect l="l" t="t" r="r" b="b"/>
            <a:pathLst>
              <a:path w="4838" h="9155" extrusionOk="0">
                <a:moveTo>
                  <a:pt x="2132" y="1"/>
                </a:moveTo>
                <a:cubicBezTo>
                  <a:pt x="1972" y="1"/>
                  <a:pt x="1824" y="119"/>
                  <a:pt x="1705" y="372"/>
                </a:cubicBezTo>
                <a:cubicBezTo>
                  <a:pt x="1529" y="547"/>
                  <a:pt x="1479" y="773"/>
                  <a:pt x="1454" y="973"/>
                </a:cubicBezTo>
                <a:cubicBezTo>
                  <a:pt x="953" y="1424"/>
                  <a:pt x="752" y="2026"/>
                  <a:pt x="477" y="2577"/>
                </a:cubicBezTo>
                <a:cubicBezTo>
                  <a:pt x="126" y="2778"/>
                  <a:pt x="76" y="3053"/>
                  <a:pt x="101" y="3404"/>
                </a:cubicBezTo>
                <a:cubicBezTo>
                  <a:pt x="25" y="3680"/>
                  <a:pt x="0" y="3981"/>
                  <a:pt x="226" y="4206"/>
                </a:cubicBezTo>
                <a:cubicBezTo>
                  <a:pt x="451" y="4883"/>
                  <a:pt x="552" y="5635"/>
                  <a:pt x="1028" y="6211"/>
                </a:cubicBezTo>
                <a:cubicBezTo>
                  <a:pt x="1078" y="6712"/>
                  <a:pt x="1279" y="7189"/>
                  <a:pt x="1504" y="7640"/>
                </a:cubicBezTo>
                <a:cubicBezTo>
                  <a:pt x="1479" y="7690"/>
                  <a:pt x="1479" y="7740"/>
                  <a:pt x="1504" y="7765"/>
                </a:cubicBezTo>
                <a:cubicBezTo>
                  <a:pt x="1504" y="7790"/>
                  <a:pt x="1504" y="7790"/>
                  <a:pt x="1504" y="7790"/>
                </a:cubicBezTo>
                <a:cubicBezTo>
                  <a:pt x="1504" y="7941"/>
                  <a:pt x="1529" y="8091"/>
                  <a:pt x="1680" y="8191"/>
                </a:cubicBezTo>
                <a:cubicBezTo>
                  <a:pt x="1680" y="8266"/>
                  <a:pt x="1705" y="8342"/>
                  <a:pt x="1705" y="8392"/>
                </a:cubicBezTo>
                <a:cubicBezTo>
                  <a:pt x="1680" y="8692"/>
                  <a:pt x="1680" y="8968"/>
                  <a:pt x="2081" y="8993"/>
                </a:cubicBezTo>
                <a:cubicBezTo>
                  <a:pt x="2149" y="9088"/>
                  <a:pt x="2217" y="9154"/>
                  <a:pt x="2285" y="9154"/>
                </a:cubicBezTo>
                <a:cubicBezTo>
                  <a:pt x="2342" y="9154"/>
                  <a:pt x="2399" y="9108"/>
                  <a:pt x="2456" y="8993"/>
                </a:cubicBezTo>
                <a:cubicBezTo>
                  <a:pt x="2507" y="8943"/>
                  <a:pt x="2507" y="8893"/>
                  <a:pt x="2507" y="8818"/>
                </a:cubicBezTo>
                <a:cubicBezTo>
                  <a:pt x="2682" y="8667"/>
                  <a:pt x="2707" y="8442"/>
                  <a:pt x="2707" y="8216"/>
                </a:cubicBezTo>
                <a:cubicBezTo>
                  <a:pt x="3334" y="7139"/>
                  <a:pt x="3659" y="5935"/>
                  <a:pt x="4136" y="4808"/>
                </a:cubicBezTo>
                <a:cubicBezTo>
                  <a:pt x="4261" y="4707"/>
                  <a:pt x="4311" y="4582"/>
                  <a:pt x="4311" y="4432"/>
                </a:cubicBezTo>
                <a:cubicBezTo>
                  <a:pt x="4411" y="4081"/>
                  <a:pt x="4837" y="3780"/>
                  <a:pt x="4487" y="3379"/>
                </a:cubicBezTo>
                <a:cubicBezTo>
                  <a:pt x="4286" y="2753"/>
                  <a:pt x="3885" y="2276"/>
                  <a:pt x="3509" y="1775"/>
                </a:cubicBezTo>
                <a:cubicBezTo>
                  <a:pt x="3459" y="1499"/>
                  <a:pt x="3359" y="1299"/>
                  <a:pt x="3133" y="1149"/>
                </a:cubicBezTo>
                <a:cubicBezTo>
                  <a:pt x="3108" y="1098"/>
                  <a:pt x="3083" y="1048"/>
                  <a:pt x="3033" y="998"/>
                </a:cubicBezTo>
                <a:cubicBezTo>
                  <a:pt x="3008" y="697"/>
                  <a:pt x="2782" y="472"/>
                  <a:pt x="2582" y="271"/>
                </a:cubicBezTo>
                <a:cubicBezTo>
                  <a:pt x="2429" y="94"/>
                  <a:pt x="2275" y="1"/>
                  <a:pt x="21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05" name="Google Shape;505;p26"/>
          <p:cNvSpPr/>
          <p:nvPr/>
        </p:nvSpPr>
        <p:spPr>
          <a:xfrm rot="10535364">
            <a:off x="500145" y="5866341"/>
            <a:ext cx="478675" cy="544919"/>
          </a:xfrm>
          <a:custGeom>
            <a:avLst/>
            <a:gdLst/>
            <a:ahLst/>
            <a:cxnLst/>
            <a:rect l="l" t="t" r="r" b="b"/>
            <a:pathLst>
              <a:path w="11099" h="12635" extrusionOk="0">
                <a:moveTo>
                  <a:pt x="5421" y="7516"/>
                </a:moveTo>
                <a:cubicBezTo>
                  <a:pt x="5626" y="7516"/>
                  <a:pt x="5845" y="7540"/>
                  <a:pt x="6076" y="7594"/>
                </a:cubicBezTo>
                <a:cubicBezTo>
                  <a:pt x="5865" y="8490"/>
                  <a:pt x="5230" y="9611"/>
                  <a:pt x="4308" y="9611"/>
                </a:cubicBezTo>
                <a:cubicBezTo>
                  <a:pt x="4294" y="9611"/>
                  <a:pt x="4280" y="9610"/>
                  <a:pt x="4265" y="9610"/>
                </a:cubicBezTo>
                <a:cubicBezTo>
                  <a:pt x="2817" y="9553"/>
                  <a:pt x="3538" y="7516"/>
                  <a:pt x="5421" y="7516"/>
                </a:cubicBezTo>
                <a:close/>
                <a:moveTo>
                  <a:pt x="919" y="1"/>
                </a:moveTo>
                <a:cubicBezTo>
                  <a:pt x="578" y="1"/>
                  <a:pt x="349" y="173"/>
                  <a:pt x="260" y="466"/>
                </a:cubicBezTo>
                <a:cubicBezTo>
                  <a:pt x="1" y="1304"/>
                  <a:pt x="1080" y="1429"/>
                  <a:pt x="1928" y="1625"/>
                </a:cubicBezTo>
                <a:cubicBezTo>
                  <a:pt x="3489" y="1982"/>
                  <a:pt x="4658" y="2928"/>
                  <a:pt x="5657" y="4114"/>
                </a:cubicBezTo>
                <a:cubicBezTo>
                  <a:pt x="6130" y="4676"/>
                  <a:pt x="6424" y="5328"/>
                  <a:pt x="6353" y="6139"/>
                </a:cubicBezTo>
                <a:cubicBezTo>
                  <a:pt x="5844" y="6148"/>
                  <a:pt x="5398" y="6131"/>
                  <a:pt x="4970" y="6175"/>
                </a:cubicBezTo>
                <a:cubicBezTo>
                  <a:pt x="3650" y="6318"/>
                  <a:pt x="2713" y="6996"/>
                  <a:pt x="2213" y="8227"/>
                </a:cubicBezTo>
                <a:cubicBezTo>
                  <a:pt x="1614" y="9737"/>
                  <a:pt x="2880" y="10992"/>
                  <a:pt x="4329" y="10992"/>
                </a:cubicBezTo>
                <a:cubicBezTo>
                  <a:pt x="4909" y="10992"/>
                  <a:pt x="5519" y="10790"/>
                  <a:pt x="6049" y="10323"/>
                </a:cubicBezTo>
                <a:cubicBezTo>
                  <a:pt x="6611" y="9833"/>
                  <a:pt x="6950" y="9208"/>
                  <a:pt x="7254" y="8548"/>
                </a:cubicBezTo>
                <a:cubicBezTo>
                  <a:pt x="7396" y="8244"/>
                  <a:pt x="7466" y="8109"/>
                  <a:pt x="7590" y="8109"/>
                </a:cubicBezTo>
                <a:cubicBezTo>
                  <a:pt x="7684" y="8109"/>
                  <a:pt x="7809" y="8187"/>
                  <a:pt x="8021" y="8325"/>
                </a:cubicBezTo>
                <a:cubicBezTo>
                  <a:pt x="9207" y="9074"/>
                  <a:pt x="9743" y="10127"/>
                  <a:pt x="9528" y="11537"/>
                </a:cubicBezTo>
                <a:cubicBezTo>
                  <a:pt x="9421" y="12215"/>
                  <a:pt x="9600" y="12554"/>
                  <a:pt x="10055" y="12625"/>
                </a:cubicBezTo>
                <a:cubicBezTo>
                  <a:pt x="10094" y="12631"/>
                  <a:pt x="10132" y="12634"/>
                  <a:pt x="10169" y="12634"/>
                </a:cubicBezTo>
                <a:cubicBezTo>
                  <a:pt x="11098" y="12634"/>
                  <a:pt x="11087" y="10723"/>
                  <a:pt x="10795" y="9761"/>
                </a:cubicBezTo>
                <a:cubicBezTo>
                  <a:pt x="10394" y="8441"/>
                  <a:pt x="9546" y="7522"/>
                  <a:pt x="8342" y="6907"/>
                </a:cubicBezTo>
                <a:cubicBezTo>
                  <a:pt x="7958" y="6710"/>
                  <a:pt x="7762" y="6496"/>
                  <a:pt x="7771" y="6032"/>
                </a:cubicBezTo>
                <a:cubicBezTo>
                  <a:pt x="7789" y="5078"/>
                  <a:pt x="7468" y="4213"/>
                  <a:pt x="6888" y="3454"/>
                </a:cubicBezTo>
                <a:cubicBezTo>
                  <a:pt x="5434" y="1527"/>
                  <a:pt x="3507" y="394"/>
                  <a:pt x="1125" y="20"/>
                </a:cubicBezTo>
                <a:cubicBezTo>
                  <a:pt x="1052" y="7"/>
                  <a:pt x="984" y="1"/>
                  <a:pt x="91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06" name="Google Shape;506;p26"/>
          <p:cNvSpPr/>
          <p:nvPr/>
        </p:nvSpPr>
        <p:spPr>
          <a:xfrm rot="-3029405">
            <a:off x="11605868" y="2559714"/>
            <a:ext cx="295761" cy="293028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6878054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4137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17011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1198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52213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4745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9250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3164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32157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15890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72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27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509" name="Google Shape;509;p27"/>
          <p:cNvGrpSpPr/>
          <p:nvPr/>
        </p:nvGrpSpPr>
        <p:grpSpPr>
          <a:xfrm>
            <a:off x="445803" y="390287"/>
            <a:ext cx="11348701" cy="6242039"/>
            <a:chOff x="334352" y="292715"/>
            <a:chExt cx="8511526" cy="4681529"/>
          </a:xfrm>
        </p:grpSpPr>
        <p:grpSp>
          <p:nvGrpSpPr>
            <p:cNvPr id="510" name="Google Shape;510;p27"/>
            <p:cNvGrpSpPr/>
            <p:nvPr/>
          </p:nvGrpSpPr>
          <p:grpSpPr>
            <a:xfrm rot="1930052">
              <a:off x="8226990" y="4251607"/>
              <a:ext cx="484978" cy="642879"/>
              <a:chOff x="477400" y="383100"/>
              <a:chExt cx="484975" cy="642875"/>
            </a:xfrm>
          </p:grpSpPr>
          <p:sp>
            <p:nvSpPr>
              <p:cNvPr id="511" name="Google Shape;511;p27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2" name="Google Shape;512;p27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3" name="Google Shape;513;p27"/>
            <p:cNvGrpSpPr/>
            <p:nvPr/>
          </p:nvGrpSpPr>
          <p:grpSpPr>
            <a:xfrm rot="1324746">
              <a:off x="420490" y="429217"/>
              <a:ext cx="444891" cy="545120"/>
              <a:chOff x="8331913" y="266838"/>
              <a:chExt cx="444875" cy="545100"/>
            </a:xfrm>
          </p:grpSpPr>
          <p:sp>
            <p:nvSpPr>
              <p:cNvPr id="514" name="Google Shape;514;p27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5" name="Google Shape;515;p27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16" name="Google Shape;516;p27"/>
            <p:cNvSpPr/>
            <p:nvPr/>
          </p:nvSpPr>
          <p:spPr>
            <a:xfrm>
              <a:off x="2768125" y="4463150"/>
              <a:ext cx="221825" cy="219775"/>
            </a:xfrm>
            <a:custGeom>
              <a:avLst/>
              <a:gdLst/>
              <a:ahLst/>
              <a:cxnLst/>
              <a:rect l="l" t="t" r="r" b="b"/>
              <a:pathLst>
                <a:path w="8873" h="8791" extrusionOk="0">
                  <a:moveTo>
                    <a:pt x="5657" y="0"/>
                  </a:moveTo>
                  <a:cubicBezTo>
                    <a:pt x="5541" y="0"/>
                    <a:pt x="5462" y="101"/>
                    <a:pt x="5414" y="307"/>
                  </a:cubicBezTo>
                  <a:cubicBezTo>
                    <a:pt x="5263" y="809"/>
                    <a:pt x="4913" y="1160"/>
                    <a:pt x="4712" y="1611"/>
                  </a:cubicBezTo>
                  <a:cubicBezTo>
                    <a:pt x="4628" y="1793"/>
                    <a:pt x="4520" y="1874"/>
                    <a:pt x="4397" y="1874"/>
                  </a:cubicBezTo>
                  <a:cubicBezTo>
                    <a:pt x="4301" y="1874"/>
                    <a:pt x="4196" y="1824"/>
                    <a:pt x="4085" y="1736"/>
                  </a:cubicBezTo>
                  <a:cubicBezTo>
                    <a:pt x="3935" y="1661"/>
                    <a:pt x="3835" y="1535"/>
                    <a:pt x="3709" y="1435"/>
                  </a:cubicBezTo>
                  <a:cubicBezTo>
                    <a:pt x="3735" y="1134"/>
                    <a:pt x="3584" y="909"/>
                    <a:pt x="3359" y="759"/>
                  </a:cubicBezTo>
                  <a:cubicBezTo>
                    <a:pt x="3195" y="636"/>
                    <a:pt x="2861" y="572"/>
                    <a:pt x="2550" y="572"/>
                  </a:cubicBezTo>
                  <a:cubicBezTo>
                    <a:pt x="2289" y="572"/>
                    <a:pt x="2044" y="617"/>
                    <a:pt x="1930" y="708"/>
                  </a:cubicBezTo>
                  <a:cubicBezTo>
                    <a:pt x="1629" y="959"/>
                    <a:pt x="1679" y="1410"/>
                    <a:pt x="1980" y="1987"/>
                  </a:cubicBezTo>
                  <a:cubicBezTo>
                    <a:pt x="2231" y="2438"/>
                    <a:pt x="2607" y="2789"/>
                    <a:pt x="3058" y="3139"/>
                  </a:cubicBezTo>
                  <a:cubicBezTo>
                    <a:pt x="2682" y="3390"/>
                    <a:pt x="2356" y="3566"/>
                    <a:pt x="2105" y="3816"/>
                  </a:cubicBezTo>
                  <a:cubicBezTo>
                    <a:pt x="1529" y="4368"/>
                    <a:pt x="777" y="4693"/>
                    <a:pt x="301" y="5320"/>
                  </a:cubicBezTo>
                  <a:cubicBezTo>
                    <a:pt x="0" y="5721"/>
                    <a:pt x="0" y="6147"/>
                    <a:pt x="351" y="6498"/>
                  </a:cubicBezTo>
                  <a:cubicBezTo>
                    <a:pt x="535" y="6710"/>
                    <a:pt x="750" y="6802"/>
                    <a:pt x="979" y="6802"/>
                  </a:cubicBezTo>
                  <a:cubicBezTo>
                    <a:pt x="1157" y="6802"/>
                    <a:pt x="1343" y="6747"/>
                    <a:pt x="1529" y="6648"/>
                  </a:cubicBezTo>
                  <a:cubicBezTo>
                    <a:pt x="1905" y="6448"/>
                    <a:pt x="2281" y="6222"/>
                    <a:pt x="2657" y="6022"/>
                  </a:cubicBezTo>
                  <a:cubicBezTo>
                    <a:pt x="2802" y="5957"/>
                    <a:pt x="2948" y="5851"/>
                    <a:pt x="3107" y="5851"/>
                  </a:cubicBezTo>
                  <a:cubicBezTo>
                    <a:pt x="3194" y="5851"/>
                    <a:pt x="3286" y="5883"/>
                    <a:pt x="3384" y="5972"/>
                  </a:cubicBezTo>
                  <a:cubicBezTo>
                    <a:pt x="3609" y="6197"/>
                    <a:pt x="3785" y="6423"/>
                    <a:pt x="3634" y="6749"/>
                  </a:cubicBezTo>
                  <a:cubicBezTo>
                    <a:pt x="3409" y="7250"/>
                    <a:pt x="3760" y="7726"/>
                    <a:pt x="3785" y="8202"/>
                  </a:cubicBezTo>
                  <a:cubicBezTo>
                    <a:pt x="3785" y="8516"/>
                    <a:pt x="4327" y="8790"/>
                    <a:pt x="4710" y="8790"/>
                  </a:cubicBezTo>
                  <a:cubicBezTo>
                    <a:pt x="4755" y="8790"/>
                    <a:pt x="4798" y="8786"/>
                    <a:pt x="4837" y="8779"/>
                  </a:cubicBezTo>
                  <a:cubicBezTo>
                    <a:pt x="5238" y="8703"/>
                    <a:pt x="5263" y="8378"/>
                    <a:pt x="5339" y="8052"/>
                  </a:cubicBezTo>
                  <a:cubicBezTo>
                    <a:pt x="5489" y="7150"/>
                    <a:pt x="5564" y="6272"/>
                    <a:pt x="5514" y="5370"/>
                  </a:cubicBezTo>
                  <a:cubicBezTo>
                    <a:pt x="5642" y="4820"/>
                    <a:pt x="5744" y="4619"/>
                    <a:pt x="6044" y="4619"/>
                  </a:cubicBezTo>
                  <a:cubicBezTo>
                    <a:pt x="6154" y="4619"/>
                    <a:pt x="6291" y="4646"/>
                    <a:pt x="6466" y="4693"/>
                  </a:cubicBezTo>
                  <a:cubicBezTo>
                    <a:pt x="6918" y="4819"/>
                    <a:pt x="7344" y="4969"/>
                    <a:pt x="7795" y="5094"/>
                  </a:cubicBezTo>
                  <a:cubicBezTo>
                    <a:pt x="7891" y="5122"/>
                    <a:pt x="7986" y="5136"/>
                    <a:pt x="8076" y="5136"/>
                  </a:cubicBezTo>
                  <a:cubicBezTo>
                    <a:pt x="8315" y="5136"/>
                    <a:pt x="8527" y="5037"/>
                    <a:pt x="8672" y="4819"/>
                  </a:cubicBezTo>
                  <a:cubicBezTo>
                    <a:pt x="8872" y="4493"/>
                    <a:pt x="8572" y="4267"/>
                    <a:pt x="8446" y="4017"/>
                  </a:cubicBezTo>
                  <a:cubicBezTo>
                    <a:pt x="8296" y="3766"/>
                    <a:pt x="8045" y="3666"/>
                    <a:pt x="7770" y="3616"/>
                  </a:cubicBezTo>
                  <a:cubicBezTo>
                    <a:pt x="7519" y="3566"/>
                    <a:pt x="7268" y="3515"/>
                    <a:pt x="6993" y="3440"/>
                  </a:cubicBezTo>
                  <a:cubicBezTo>
                    <a:pt x="5715" y="3064"/>
                    <a:pt x="5715" y="3064"/>
                    <a:pt x="6366" y="1886"/>
                  </a:cubicBezTo>
                  <a:cubicBezTo>
                    <a:pt x="6717" y="1285"/>
                    <a:pt x="6742" y="784"/>
                    <a:pt x="6166" y="332"/>
                  </a:cubicBezTo>
                  <a:cubicBezTo>
                    <a:pt x="5946" y="113"/>
                    <a:pt x="5780" y="0"/>
                    <a:pt x="56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27"/>
            <p:cNvSpPr/>
            <p:nvPr/>
          </p:nvSpPr>
          <p:spPr>
            <a:xfrm rot="-1983784">
              <a:off x="3202375" y="385095"/>
              <a:ext cx="163081" cy="308600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18" name="Google Shape;518;p27"/>
            <p:cNvGrpSpPr/>
            <p:nvPr/>
          </p:nvGrpSpPr>
          <p:grpSpPr>
            <a:xfrm>
              <a:off x="8482875" y="327836"/>
              <a:ext cx="191796" cy="304277"/>
              <a:chOff x="7707175" y="1074324"/>
              <a:chExt cx="191796" cy="304277"/>
            </a:xfrm>
          </p:grpSpPr>
          <p:sp>
            <p:nvSpPr>
              <p:cNvPr id="519" name="Google Shape;519;p27"/>
              <p:cNvSpPr/>
              <p:nvPr/>
            </p:nvSpPr>
            <p:spPr>
              <a:xfrm>
                <a:off x="7773074" y="1247243"/>
                <a:ext cx="125898" cy="131358"/>
              </a:xfrm>
              <a:custGeom>
                <a:avLst/>
                <a:gdLst/>
                <a:ahLst/>
                <a:cxnLst/>
                <a:rect l="l" t="t" r="r" b="b"/>
                <a:pathLst>
                  <a:path w="3735" h="3897" extrusionOk="0">
                    <a:moveTo>
                      <a:pt x="1765" y="0"/>
                    </a:moveTo>
                    <a:cubicBezTo>
                      <a:pt x="1753" y="0"/>
                      <a:pt x="1741" y="0"/>
                      <a:pt x="1729" y="1"/>
                    </a:cubicBezTo>
                    <a:cubicBezTo>
                      <a:pt x="1579" y="1"/>
                      <a:pt x="1404" y="51"/>
                      <a:pt x="1253" y="126"/>
                    </a:cubicBezTo>
                    <a:cubicBezTo>
                      <a:pt x="451" y="577"/>
                      <a:pt x="0" y="2031"/>
                      <a:pt x="351" y="2908"/>
                    </a:cubicBezTo>
                    <a:cubicBezTo>
                      <a:pt x="501" y="3184"/>
                      <a:pt x="752" y="3334"/>
                      <a:pt x="927" y="3560"/>
                    </a:cubicBezTo>
                    <a:cubicBezTo>
                      <a:pt x="1304" y="3783"/>
                      <a:pt x="1647" y="3896"/>
                      <a:pt x="1971" y="3896"/>
                    </a:cubicBezTo>
                    <a:cubicBezTo>
                      <a:pt x="2336" y="3896"/>
                      <a:pt x="2675" y="3752"/>
                      <a:pt x="3008" y="3460"/>
                    </a:cubicBezTo>
                    <a:cubicBezTo>
                      <a:pt x="3509" y="3034"/>
                      <a:pt x="3734" y="2081"/>
                      <a:pt x="3509" y="1430"/>
                    </a:cubicBezTo>
                    <a:cubicBezTo>
                      <a:pt x="3238" y="667"/>
                      <a:pt x="2412" y="0"/>
                      <a:pt x="17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0" name="Google Shape;520;p27"/>
              <p:cNvSpPr/>
              <p:nvPr/>
            </p:nvSpPr>
            <p:spPr>
              <a:xfrm>
                <a:off x="7707175" y="1074324"/>
                <a:ext cx="75201" cy="65527"/>
              </a:xfrm>
              <a:custGeom>
                <a:avLst/>
                <a:gdLst/>
                <a:ahLst/>
                <a:cxnLst/>
                <a:rect l="l" t="t" r="r" b="b"/>
                <a:pathLst>
                  <a:path w="2231" h="1944" extrusionOk="0">
                    <a:moveTo>
                      <a:pt x="786" y="0"/>
                    </a:moveTo>
                    <a:cubicBezTo>
                      <a:pt x="663" y="0"/>
                      <a:pt x="565" y="70"/>
                      <a:pt x="526" y="244"/>
                    </a:cubicBezTo>
                    <a:cubicBezTo>
                      <a:pt x="351" y="294"/>
                      <a:pt x="276" y="419"/>
                      <a:pt x="276" y="620"/>
                    </a:cubicBezTo>
                    <a:cubicBezTo>
                      <a:pt x="75" y="770"/>
                      <a:pt x="0" y="970"/>
                      <a:pt x="100" y="1221"/>
                    </a:cubicBezTo>
                    <a:cubicBezTo>
                      <a:pt x="123" y="1723"/>
                      <a:pt x="395" y="1851"/>
                      <a:pt x="784" y="1851"/>
                    </a:cubicBezTo>
                    <a:cubicBezTo>
                      <a:pt x="823" y="1851"/>
                      <a:pt x="862" y="1850"/>
                      <a:pt x="902" y="1848"/>
                    </a:cubicBezTo>
                    <a:cubicBezTo>
                      <a:pt x="1106" y="1907"/>
                      <a:pt x="1252" y="1943"/>
                      <a:pt x="1366" y="1943"/>
                    </a:cubicBezTo>
                    <a:cubicBezTo>
                      <a:pt x="1592" y="1943"/>
                      <a:pt x="1697" y="1803"/>
                      <a:pt x="1880" y="1422"/>
                    </a:cubicBezTo>
                    <a:lnTo>
                      <a:pt x="1905" y="1221"/>
                    </a:lnTo>
                    <a:cubicBezTo>
                      <a:pt x="2231" y="569"/>
                      <a:pt x="2231" y="569"/>
                      <a:pt x="1504" y="68"/>
                    </a:cubicBezTo>
                    <a:cubicBezTo>
                      <a:pt x="1454" y="43"/>
                      <a:pt x="1379" y="43"/>
                      <a:pt x="1303" y="43"/>
                    </a:cubicBezTo>
                    <a:cubicBezTo>
                      <a:pt x="1178" y="43"/>
                      <a:pt x="1053" y="18"/>
                      <a:pt x="902" y="18"/>
                    </a:cubicBezTo>
                    <a:cubicBezTo>
                      <a:pt x="862" y="7"/>
                      <a:pt x="823" y="0"/>
                      <a:pt x="7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21" name="Google Shape;521;p27"/>
            <p:cNvSpPr/>
            <p:nvPr/>
          </p:nvSpPr>
          <p:spPr>
            <a:xfrm rot="-5532891">
              <a:off x="5848116" y="275637"/>
              <a:ext cx="358988" cy="408669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22" name="Google Shape;522;p27"/>
            <p:cNvGrpSpPr/>
            <p:nvPr/>
          </p:nvGrpSpPr>
          <p:grpSpPr>
            <a:xfrm rot="-6152559">
              <a:off x="502915" y="4433233"/>
              <a:ext cx="280060" cy="279622"/>
              <a:chOff x="1527250" y="3032100"/>
              <a:chExt cx="239825" cy="239450"/>
            </a:xfrm>
          </p:grpSpPr>
          <p:sp>
            <p:nvSpPr>
              <p:cNvPr id="523" name="Google Shape;523;p27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4" name="Google Shape;524;p27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5" name="Google Shape;525;p27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1487448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96858-6A9C-4668-877A-9219875732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A20C25-5793-4205-ACFD-5795170F5B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BCE05-2700-4FFE-8E4F-D9D3C955B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103C-D257-47B9-880F-3A7A2F20AD7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9378DE-CDF7-42E4-B266-11D21809B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0E314-6B46-4101-A154-2F3E076DE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CD252-14D2-463A-8678-D83A9C0AB5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20998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BDF0-DE8A-412D-AC2D-AE130625C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B5472D-F7D2-4E36-B027-A4A8DA6AA9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46C8C-7889-410B-8306-FF99C3FC5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103C-D257-47B9-880F-3A7A2F20AD7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C73119-4014-4A40-BE45-36867B5F3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BFCC88-5854-4080-9EE2-47CC89670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CD252-14D2-463A-8678-D83A9C0AB5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19691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B2B07-D853-4E88-BEC0-CBB636434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8E60FC-34B6-4C1B-8725-1E3DA198E0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470C7A-02B8-49C0-93EF-FA88C58D8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103C-D257-47B9-880F-3A7A2F20AD7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4CAB14-C714-4451-B633-C62285486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A0848-C2F8-418B-876B-AB693E517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CD252-14D2-463A-8678-D83A9C0AB5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55586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69FBE-BC36-4B92-B32D-4DCE47EC0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BB5D7-C5DE-4EFF-B5A0-A848471765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C0530E-4C8F-46FB-B0F8-66B1C3E24E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E63CC2-D548-4086-B042-68F50311E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103C-D257-47B9-880F-3A7A2F20AD7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30638D-0A10-46B7-BDF4-957695649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16F8A6-4324-4EC1-974F-2057F44E1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CD252-14D2-463A-8678-D83A9C0AB5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95254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EE551-62B1-4857-891C-4FF15005D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BA9599-0F88-428C-AEB1-AC338B160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1A1822-B594-489A-B6D4-BB68B74539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323F4E-6929-421E-B2A5-BCB11714D7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7ED7AE-B790-4171-AB8F-C8C1AEB46D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E33489-BC94-43BF-AFC7-67F629376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103C-D257-47B9-880F-3A7A2F20AD7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EDC288-4885-4556-9D9C-FE502BE7E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027277-E15E-4B54-804D-1C5CFB0CD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CD252-14D2-463A-8678-D83A9C0AB5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21934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17408-83FC-4FAF-8587-B6D2E6EDC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9CDA58-C671-4B40-B7F4-044903EC3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103C-D257-47B9-880F-3A7A2F20AD7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003EF0-076E-47E9-814A-0A276D4A9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4BB2F6-6761-44DD-B430-E5C85FC2E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CD252-14D2-463A-8678-D83A9C0AB5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04487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817C19-C125-457D-B0AA-62FDE9866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103C-D257-47B9-880F-3A7A2F20AD7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DD59D0-9E9C-4EB0-BB0D-89D9D312C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9DAFF8-AD2C-41B3-B94A-5E4F25790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CD252-14D2-463A-8678-D83A9C0AB5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40220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D0A5C-FAF6-415A-B891-57FF9AAEA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E89345-CF7A-4626-AA90-F02F13F99E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653FA9-4DE7-4701-8F2B-0EA1906DC9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615C65-B10E-4E2D-A3C1-C877219F9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103C-D257-47B9-880F-3A7A2F20AD7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2F3086-2020-4077-B235-863AE8B25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107AD1-A569-4171-81BC-4DA725B37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CD252-14D2-463A-8678-D83A9C0AB5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3843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A559A-FAB8-4EE8-936A-E58661E88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0910AB-5D62-4FA2-8E88-373CFA9E8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5361B0-24F6-47B7-AE71-F1F904CD2F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0D43CF-B592-4B0C-9B94-5E84502EC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103C-D257-47B9-880F-3A7A2F20AD7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606BB-F3A6-4138-A8B7-A7351EF24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F731B7-E64C-4422-9782-03A0ECE0D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CD252-14D2-463A-8678-D83A9C0AB5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38559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A676A-B17A-473D-9174-ECFAA44E1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59AE2A-FFF0-40C2-B5F8-ABC40EAA5D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733EC-D934-4840-AB75-3AC68140A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103C-D257-47B9-880F-3A7A2F20AD7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CB27B-5D8C-4DCA-9DF1-9ECD0DF1C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24C6EE-6F8B-4780-B4CD-420E9D995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CD252-14D2-463A-8678-D83A9C0AB5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922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39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FF93F6-1D21-4E28-91E6-5B13F2F6A1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F6027B-C11B-4D86-A676-AE08578964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E4996E-0711-4113-9547-5B3D0979A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103C-D257-47B9-880F-3A7A2F20AD7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EC4B4A-5E16-49CA-8BC4-4B27078B9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A9C807-34E5-489F-8F23-9EC18E69C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CD252-14D2-463A-8678-D83A9C0AB5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41728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4D6DC-1257-44D0-A975-65C98FCE03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2A5EC2-5A3C-4D2E-9217-B54D66F4D3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94D42C-5551-44E9-A87B-BFD1847A44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345A2D-909E-478B-AB05-3818BFBE808A}" type="datetimeFigureOut">
              <a:rPr lang="vi-VN" smtClean="0"/>
              <a:t>01/04/2025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F3A208-A864-4785-ABC4-0AD98FD1E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9FE55F-F958-4753-A946-7063B62B4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CD098A-F05B-4A7A-9087-6E69585AD04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34715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D2C51-089F-4ACF-B101-2B5FCF0BD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4A1403-AB26-41F3-A5BB-7775CA5E24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6DC00A-00AC-4E90-ACEF-C7AC9A9F79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345A2D-909E-478B-AB05-3818BFBE808A}" type="datetimeFigureOut">
              <a:rPr lang="vi-VN" smtClean="0"/>
              <a:t>01/04/2025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B736BD-59DA-4411-91EF-623793F63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ED7111-9017-488D-BDED-299DB2F32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CD098A-F05B-4A7A-9087-6E69585AD04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30011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70405-41FA-4016-8D43-A38BE634A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CEC1B7-63B4-49F7-A53B-11A252AE5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65DFA3-A8A1-4AE6-9DAC-A73FA4E5D6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345A2D-909E-478B-AB05-3818BFBE808A}" type="datetimeFigureOut">
              <a:rPr lang="vi-VN" smtClean="0"/>
              <a:t>01/04/2025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63F25F-E89B-4384-8358-AFD9EA168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7FFB0-1E4A-437F-8214-A2E9097EE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CD098A-F05B-4A7A-9087-6E69585AD04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794681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33856-E9F9-461B-905B-779BB6298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15B4C0-4E83-4F86-B15C-8436C96FF7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6ECF18-BBF7-4C99-898D-3ABE9BFB56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B41844-6484-423A-AA9E-FCC534AA15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345A2D-909E-478B-AB05-3818BFBE808A}" type="datetimeFigureOut">
              <a:rPr lang="vi-VN" smtClean="0"/>
              <a:t>01/04/2025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3904AA-E484-4978-9846-3039B6764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41D47-56C0-459C-BABB-1F2E245C7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CD098A-F05B-4A7A-9087-6E69585AD04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812002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035CE-2978-467D-B36B-AA37B2C68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13A619-6C97-484A-9773-1C2459DE1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D6B6CD-2C29-4DC3-AA9E-61D72E6341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F12F25-3983-45CA-87A2-C0FB20DE35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E783C8-969C-471E-B7C7-79DB1F0512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645427-7575-422F-8CF2-C28B80F7C1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345A2D-909E-478B-AB05-3818BFBE808A}" type="datetimeFigureOut">
              <a:rPr lang="vi-VN" smtClean="0"/>
              <a:t>01/04/2025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FED16B-FA3C-4D7D-B6F4-92F5127D5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02483B-576D-4E09-920C-D7F1C53BC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CD098A-F05B-4A7A-9087-6E69585AD04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613321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AB659-C681-479C-B09C-ABCC78D61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D96085-DB8C-4A83-86FD-D759A61DFD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345A2D-909E-478B-AB05-3818BFBE808A}" type="datetimeFigureOut">
              <a:rPr lang="vi-VN" smtClean="0"/>
              <a:t>01/04/2025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2C382C-FCA4-41DD-8FE8-51E6DD1F0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D61119-3294-43C1-B530-DDAF1A364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CD098A-F05B-4A7A-9087-6E69585AD04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21683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DA08AB2-E1BB-A19F-4108-D57737E2E4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827" t="21298" r="8917" b="21298"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450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3053C-0970-42C3-9979-D1B29D43F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C6B97-DE5C-47D7-AD82-1A8181B5D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2E43F8-BA90-4D7F-81BB-BBB04E814C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934DD1-0F94-41CA-B910-8A71F181D2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345A2D-909E-478B-AB05-3818BFBE808A}" type="datetimeFigureOut">
              <a:rPr lang="vi-VN" smtClean="0"/>
              <a:t>01/04/2025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5AFB09-D212-49CE-AA31-5B13D4FF6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4CC868-D165-4FBE-95E2-A638C5E4F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CD098A-F05B-4A7A-9087-6E69585AD04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42393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8B45A-B46D-4CBE-98AA-48CE02D50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312B50-C8A3-47A1-9895-37FF9F5D37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4BF27D-B48B-4425-853D-30C81A8D75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5DCF27-A5E7-4427-BDF5-63BF1FC82E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345A2D-909E-478B-AB05-3818BFBE808A}" type="datetimeFigureOut">
              <a:rPr lang="vi-VN" smtClean="0"/>
              <a:t>01/04/2025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5493F2-51B9-4DFD-8F65-3AC7D25A5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ADE6BD-F9AC-420A-BAC5-6A347C2FB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CD098A-F05B-4A7A-9087-6E69585AD04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93627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77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BF602-6B01-491B-969D-5A26AC97B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A81497-51BF-46BC-87CF-9D29F38449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ACBD77-87EF-4CF8-BDA3-4B7FC4223D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345A2D-909E-478B-AB05-3818BFBE808A}" type="datetimeFigureOut">
              <a:rPr lang="vi-VN" smtClean="0"/>
              <a:t>01/04/2025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403C6E-3D53-4FBC-90B7-6B0D0E234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532DD4-4ADB-4484-8F85-D1C78CBCB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CD098A-F05B-4A7A-9087-6E69585AD04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132884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528C13-2CA3-4613-8AC3-F20F2AB283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DFC875-6F82-4FFC-83A4-9197E1130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B94BE7-D9D2-4FDF-84D4-B3B21119F7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345A2D-909E-478B-AB05-3818BFBE808A}" type="datetimeFigureOut">
              <a:rPr lang="vi-VN" smtClean="0"/>
              <a:t>01/04/2025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E66495-E6FB-46BA-96B0-77D7403F8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CFED28-9B80-4F8A-BDD2-0DB93378A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CD098A-F05B-4A7A-9087-6E69585AD04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414878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9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8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37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Relationship Id="rId22" Type="http://schemas.openxmlformats.org/officeDocument/2006/relationships/slideLayout" Target="../slideLayouts/slideLayout4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10" Type="http://schemas.openxmlformats.org/officeDocument/2006/relationships/image" Target="../media/image3.jpeg"/><Relationship Id="rId4" Type="http://schemas.openxmlformats.org/officeDocument/2006/relationships/slideLayout" Target="../slideLayouts/slideLayout44.xml"/><Relationship Id="rId9" Type="http://schemas.openxmlformats.org/officeDocument/2006/relationships/image" Target="../media/image2.jp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4.gi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image" Target="../media/image5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image" Target="../media/image6.gif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9Slide.vn - 2019">
            <a:extLst>
              <a:ext uri="{FF2B5EF4-FFF2-40B4-BE49-F238E27FC236}">
                <a16:creationId xmlns:a16="http://schemas.microsoft.com/office/drawing/2014/main" id="{E6354F56-CD63-4D47-A458-0DEC5FDFF412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</p:spTree>
    <p:extLst>
      <p:ext uri="{BB962C8B-B14F-4D97-AF65-F5344CB8AC3E}">
        <p14:creationId xmlns:p14="http://schemas.microsoft.com/office/powerpoint/2010/main" val="423432531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5" r:id="rId3"/>
    <p:sldLayoutId id="2147483666" r:id="rId4"/>
    <p:sldLayoutId id="2147483667" r:id="rId5"/>
    <p:sldLayoutId id="2147483669" r:id="rId6"/>
    <p:sldLayoutId id="2147483670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0">
          <p15:clr>
            <a:srgbClr val="EA4335"/>
          </p15:clr>
        </p15:guide>
        <p15:guide id="2" pos="449">
          <p15:clr>
            <a:srgbClr val="EA4335"/>
          </p15:clr>
        </p15:guide>
        <p15:guide id="3" orient="horz" pos="2900">
          <p15:clr>
            <a:srgbClr val="EA4335"/>
          </p15:clr>
        </p15:guide>
        <p15:guide id="4" pos="5311">
          <p15:clr>
            <a:srgbClr val="EA4335"/>
          </p15:clr>
        </p15:guide>
        <p15:guide id="5" pos="2880">
          <p15:clr>
            <a:srgbClr val="EA4335"/>
          </p15:clr>
        </p15:guide>
        <p15:guide id="6" orient="horz" pos="1620">
          <p15:clr>
            <a:srgbClr val="EA4335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0961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 panose="02000000000000000000"/>
              <a:buNone/>
              <a:defRPr sz="2800">
                <a:solidFill>
                  <a:schemeClr val="dk2"/>
                </a:solidFill>
                <a:latin typeface="Love Ya Like A Sister" panose="02000000000000000000"/>
                <a:ea typeface="Love Ya Like A Sister" panose="02000000000000000000"/>
                <a:cs typeface="Love Ya Like A Sister" panose="02000000000000000000"/>
                <a:sym typeface="Love Ya Like A Sister" panose="02000000000000000000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60000" y="1649440"/>
            <a:ext cx="10272000" cy="44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●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○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■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●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○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■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●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 panose="020B0004030503030003"/>
              <a:buChar char="○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Karla" panose="020B0004030503030003"/>
              <a:buChar char="■"/>
              <a:defRPr>
                <a:solidFill>
                  <a:schemeClr val="dk2"/>
                </a:solidFill>
                <a:latin typeface="Karla" panose="020B0004030503030003"/>
                <a:ea typeface="Karla" panose="020B0004030503030003"/>
                <a:cs typeface="Karla" panose="020B0004030503030003"/>
                <a:sym typeface="Karla" panose="020B0004030503030003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138673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9Slide.vn - 2019">
            <a:extLst>
              <a:ext uri="{FF2B5EF4-FFF2-40B4-BE49-F238E27FC236}">
                <a16:creationId xmlns:a16="http://schemas.microsoft.com/office/drawing/2014/main" id="{0E717874-8908-42DC-8665-BEF3A2AD6CEB}"/>
              </a:ext>
            </a:extLst>
          </p:cNvPr>
          <p:cNvSpPr txBox="1"/>
          <p:nvPr userDrawn="1"/>
        </p:nvSpPr>
        <p:spPr>
          <a:xfrm>
            <a:off x="0" y="-27349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259137-986D-4B03-8804-CA0A3A22C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6ACC1-6126-4C58-8E9F-28FEA786B4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DAB07D-B4EF-4A6A-B114-0F9F85C122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FA68B-3AAB-4385-AA78-4548B54286B0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1F901-E9FF-4E74-B093-2DD788A600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0065CC-67B3-4B0D-9101-32478AE965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7FEAA-CFCB-46E9-A978-E47B1C590B74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A0EE93-B2A0-46FC-9385-79FDB40CC4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65" b="109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067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9Slide.vn - 2019">
            <a:extLst>
              <a:ext uri="{FF2B5EF4-FFF2-40B4-BE49-F238E27FC236}">
                <a16:creationId xmlns:a16="http://schemas.microsoft.com/office/drawing/2014/main" id="{CDF3892A-9EFE-463A-BD78-3A61AB97F1F1}"/>
              </a:ext>
            </a:extLst>
          </p:cNvPr>
          <p:cNvSpPr txBox="1"/>
          <p:nvPr userDrawn="1"/>
        </p:nvSpPr>
        <p:spPr>
          <a:xfrm>
            <a:off x="0" y="-27349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83BEF7-F010-4E27-8409-AEA226BF1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164252-C4FB-47F2-A5D5-6F17F261D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BA0CC8-6347-40CB-9B86-689DD36170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2470E-4C0E-42F6-8EA0-E2D7D69C8C59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025275-478B-49EF-B9C7-204A67087B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A5AF7E-F16E-4E3C-A3B2-8C3377FBAB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AFBC3-0BBF-4984-9781-3551C0FE7B1E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77F43F-6FB6-46B5-9EE4-7EE7D758B7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95" b="38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535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Slide.vn - 2019">
            <a:extLst>
              <a:ext uri="{FF2B5EF4-FFF2-40B4-BE49-F238E27FC236}">
                <a16:creationId xmlns:a16="http://schemas.microsoft.com/office/drawing/2014/main" id="{D1B398FD-51B4-4CFA-BA60-2517B01A233F}"/>
              </a:ext>
            </a:extLst>
          </p:cNvPr>
          <p:cNvSpPr txBox="1"/>
          <p:nvPr userDrawn="1"/>
        </p:nvSpPr>
        <p:spPr>
          <a:xfrm>
            <a:off x="0" y="-27349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425869F-9C92-422B-86D1-779968AE03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7" b="745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069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9Slide.vn - 2019">
            <a:extLst>
              <a:ext uri="{FF2B5EF4-FFF2-40B4-BE49-F238E27FC236}">
                <a16:creationId xmlns:a16="http://schemas.microsoft.com/office/drawing/2014/main" id="{CAB39FEC-467E-4953-88AC-B696C2C05F23}"/>
              </a:ext>
            </a:extLst>
          </p:cNvPr>
          <p:cNvSpPr txBox="1"/>
          <p:nvPr userDrawn="1"/>
        </p:nvSpPr>
        <p:spPr>
          <a:xfrm>
            <a:off x="0" y="-27349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68B413-176F-4815-B224-0EFE70345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D7D1B-2DE9-4C67-A532-F11145D48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6761CC-F25D-47FD-9E56-A6337D4EE5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47103C-D257-47B9-880F-3A7A2F20AD7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CF5E15-8383-4C58-8D78-5D61396A18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3CDE48-E736-4344-AAAF-F110E5EF25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CD252-14D2-463A-8678-D83A9C0AB51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DFB8760-1706-4374-9959-90CFACDDB1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1" b="1101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720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9Slide.vn - 2019">
            <a:extLst>
              <a:ext uri="{FF2B5EF4-FFF2-40B4-BE49-F238E27FC236}">
                <a16:creationId xmlns:a16="http://schemas.microsoft.com/office/drawing/2014/main" id="{5DE555ED-37C1-CC2E-472A-39266B1F260B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</p:spTree>
    <p:extLst>
      <p:ext uri="{BB962C8B-B14F-4D97-AF65-F5344CB8AC3E}">
        <p14:creationId xmlns:p14="http://schemas.microsoft.com/office/powerpoint/2010/main" val="3900113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87.xml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jpg"/><Relationship Id="rId10" Type="http://schemas.openxmlformats.org/officeDocument/2006/relationships/image" Target="../media/image16.png"/><Relationship Id="rId4" Type="http://schemas.openxmlformats.org/officeDocument/2006/relationships/audio" Target="../media/audio1.wav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7.png"/><Relationship Id="rId4" Type="http://schemas.openxmlformats.org/officeDocument/2006/relationships/image" Target="../media/image9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13" Type="http://schemas.openxmlformats.org/officeDocument/2006/relationships/image" Target="../media/image47.png"/><Relationship Id="rId3" Type="http://schemas.openxmlformats.org/officeDocument/2006/relationships/image" Target="../media/image2.jpg"/><Relationship Id="rId7" Type="http://schemas.openxmlformats.org/officeDocument/2006/relationships/image" Target="../media/image45.gif"/><Relationship Id="rId12" Type="http://schemas.openxmlformats.org/officeDocument/2006/relationships/slide" Target="slide2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54.xml"/><Relationship Id="rId6" Type="http://schemas.openxmlformats.org/officeDocument/2006/relationships/slide" Target="slide25.xml"/><Relationship Id="rId11" Type="http://schemas.openxmlformats.org/officeDocument/2006/relationships/image" Target="../media/image42.png"/><Relationship Id="rId5" Type="http://schemas.openxmlformats.org/officeDocument/2006/relationships/image" Target="../media/image44.gif"/><Relationship Id="rId15" Type="http://schemas.openxmlformats.org/officeDocument/2006/relationships/image" Target="../media/image48.png"/><Relationship Id="rId10" Type="http://schemas.openxmlformats.org/officeDocument/2006/relationships/image" Target="../media/image41.png"/><Relationship Id="rId4" Type="http://schemas.openxmlformats.org/officeDocument/2006/relationships/image" Target="../media/image39.png"/><Relationship Id="rId9" Type="http://schemas.openxmlformats.org/officeDocument/2006/relationships/image" Target="../media/image46.png"/><Relationship Id="rId14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audio" Target="../media/audio1.wav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49.png"/><Relationship Id="rId5" Type="http://schemas.openxmlformats.org/officeDocument/2006/relationships/audio" Target="../media/audio6.wav"/><Relationship Id="rId4" Type="http://schemas.openxmlformats.org/officeDocument/2006/relationships/audio" Target="../media/audio5.wav"/><Relationship Id="rId9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audio" Target="../media/audio1.wav"/><Relationship Id="rId7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6.xml"/><Relationship Id="rId6" Type="http://schemas.openxmlformats.org/officeDocument/2006/relationships/audio" Target="../media/audio7.wav"/><Relationship Id="rId11" Type="http://schemas.openxmlformats.org/officeDocument/2006/relationships/image" Target="../media/image52.png"/><Relationship Id="rId5" Type="http://schemas.openxmlformats.org/officeDocument/2006/relationships/audio" Target="../media/audio6.wav"/><Relationship Id="rId10" Type="http://schemas.openxmlformats.org/officeDocument/2006/relationships/slide" Target="slide22.xml"/><Relationship Id="rId4" Type="http://schemas.openxmlformats.org/officeDocument/2006/relationships/audio" Target="../media/audio5.wav"/><Relationship Id="rId9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audio" Target="../media/audio1.wav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49.png"/><Relationship Id="rId5" Type="http://schemas.openxmlformats.org/officeDocument/2006/relationships/audio" Target="../media/audio6.wav"/><Relationship Id="rId4" Type="http://schemas.openxmlformats.org/officeDocument/2006/relationships/audio" Target="../media/audio5.wav"/><Relationship Id="rId9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6.png"/><Relationship Id="rId4" Type="http://schemas.openxmlformats.org/officeDocument/2006/relationships/image" Target="../media/image29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23.png"/><Relationship Id="rId3" Type="http://schemas.openxmlformats.org/officeDocument/2006/relationships/audio" Target="../media/audio2.wav"/><Relationship Id="rId7" Type="http://schemas.openxmlformats.org/officeDocument/2006/relationships/image" Target="../media/image20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7.xml"/><Relationship Id="rId6" Type="http://schemas.openxmlformats.org/officeDocument/2006/relationships/slide" Target="slide5.xml"/><Relationship Id="rId11" Type="http://schemas.openxmlformats.org/officeDocument/2006/relationships/image" Target="../media/image17.png"/><Relationship Id="rId5" Type="http://schemas.openxmlformats.org/officeDocument/2006/relationships/image" Target="../media/image19.png"/><Relationship Id="rId10" Type="http://schemas.openxmlformats.org/officeDocument/2006/relationships/slide" Target="slide7.xml"/><Relationship Id="rId4" Type="http://schemas.openxmlformats.org/officeDocument/2006/relationships/slide" Target="slide4.xml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1.wav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7.xml"/><Relationship Id="rId6" Type="http://schemas.openxmlformats.org/officeDocument/2006/relationships/image" Target="../media/image24.png"/><Relationship Id="rId5" Type="http://schemas.openxmlformats.org/officeDocument/2006/relationships/image" Target="../media/image11.jpg"/><Relationship Id="rId10" Type="http://schemas.openxmlformats.org/officeDocument/2006/relationships/image" Target="../media/image27.png"/><Relationship Id="rId4" Type="http://schemas.openxmlformats.org/officeDocument/2006/relationships/audio" Target="../media/audio3.wav"/><Relationship Id="rId9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1.wav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7.xml"/><Relationship Id="rId6" Type="http://schemas.openxmlformats.org/officeDocument/2006/relationships/image" Target="../media/image24.png"/><Relationship Id="rId5" Type="http://schemas.openxmlformats.org/officeDocument/2006/relationships/image" Target="../media/image11.jpg"/><Relationship Id="rId10" Type="http://schemas.openxmlformats.org/officeDocument/2006/relationships/image" Target="../media/image27.png"/><Relationship Id="rId4" Type="http://schemas.openxmlformats.org/officeDocument/2006/relationships/audio" Target="../media/audio3.wav"/><Relationship Id="rId9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1.wav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7.xml"/><Relationship Id="rId6" Type="http://schemas.openxmlformats.org/officeDocument/2006/relationships/image" Target="../media/image24.png"/><Relationship Id="rId5" Type="http://schemas.openxmlformats.org/officeDocument/2006/relationships/image" Target="../media/image11.jpg"/><Relationship Id="rId10" Type="http://schemas.openxmlformats.org/officeDocument/2006/relationships/image" Target="../media/image27.png"/><Relationship Id="rId4" Type="http://schemas.openxmlformats.org/officeDocument/2006/relationships/audio" Target="../media/audio3.wav"/><Relationship Id="rId9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png"/><Relationship Id="rId4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24C51C9-1A17-5DA3-A8B5-D7AE78FCCD44}"/>
              </a:ext>
            </a:extLst>
          </p:cNvPr>
          <p:cNvGrpSpPr/>
          <p:nvPr/>
        </p:nvGrpSpPr>
        <p:grpSpPr>
          <a:xfrm>
            <a:off x="2644726" y="1446144"/>
            <a:ext cx="6752492" cy="3965712"/>
            <a:chOff x="2988212" y="1446144"/>
            <a:chExt cx="6075908" cy="3965712"/>
          </a:xfrm>
        </p:grpSpPr>
        <p:sp>
          <p:nvSpPr>
            <p:cNvPr id="2" name="TextBox 2">
              <a:extLst>
                <a:ext uri="{FF2B5EF4-FFF2-40B4-BE49-F238E27FC236}">
                  <a16:creationId xmlns:a16="http://schemas.microsoft.com/office/drawing/2014/main" id="{4D9CD571-DA9D-D14F-17DE-84AB74D56724}"/>
                </a:ext>
              </a:extLst>
            </p:cNvPr>
            <p:cNvSpPr txBox="1"/>
            <p:nvPr/>
          </p:nvSpPr>
          <p:spPr>
            <a:xfrm>
              <a:off x="5294157" y="4207895"/>
              <a:ext cx="258691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vi-V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Nguyễn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Thị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Ái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Quyên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BD4E0CFC-3C19-4A46-8145-DD4F0BA214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988212" y="1446144"/>
              <a:ext cx="6075908" cy="3965712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67AA5C1A-5A0D-4D9F-8817-8554C202B1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6174" y="1818842"/>
            <a:ext cx="4035902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5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95529156-A528-09BF-F5CC-312868612188}"/>
              </a:ext>
            </a:extLst>
          </p:cNvPr>
          <p:cNvSpPr/>
          <p:nvPr/>
        </p:nvSpPr>
        <p:spPr>
          <a:xfrm>
            <a:off x="342900" y="203360"/>
            <a:ext cx="11696700" cy="6451279"/>
          </a:xfrm>
          <a:prstGeom prst="roundRect">
            <a:avLst>
              <a:gd name="adj" fmla="val 9491"/>
            </a:avLst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924B9040-4CBE-4B4B-0755-A63C54F24594}"/>
              </a:ext>
            </a:extLst>
          </p:cNvPr>
          <p:cNvSpPr/>
          <p:nvPr/>
        </p:nvSpPr>
        <p:spPr>
          <a:xfrm>
            <a:off x="561703" y="483326"/>
            <a:ext cx="836023" cy="705394"/>
          </a:xfrm>
          <a:prstGeom prst="triangle">
            <a:avLst/>
          </a:prstGeom>
          <a:solidFill>
            <a:srgbClr val="66C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8288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D46A2E-84E6-968C-47B9-8FFE61562B26}"/>
              </a:ext>
            </a:extLst>
          </p:cNvPr>
          <p:cNvSpPr txBox="1"/>
          <p:nvPr/>
        </p:nvSpPr>
        <p:spPr>
          <a:xfrm>
            <a:off x="1371599" y="548641"/>
            <a:ext cx="70104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Tính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nhẩm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E27237-320C-0919-8A26-1B11E28EA819}"/>
              </a:ext>
            </a:extLst>
          </p:cNvPr>
          <p:cNvSpPr txBox="1"/>
          <p:nvPr/>
        </p:nvSpPr>
        <p:spPr>
          <a:xfrm>
            <a:off x="685800" y="2019300"/>
            <a:ext cx="110680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i="0" dirty="0">
                <a:solidFill>
                  <a:srgbClr val="000000"/>
                </a:solidFill>
                <a:effectLst/>
              </a:rPr>
              <a:t>30 000 + 6 000 – 20 000                       80 000 – (40 000 + 10 000)</a:t>
            </a:r>
          </a:p>
          <a:p>
            <a:pPr algn="just"/>
            <a:r>
              <a:rPr lang="en-US" sz="3200" b="1" i="0" dirty="0">
                <a:solidFill>
                  <a:srgbClr val="000000"/>
                </a:solidFill>
                <a:effectLst/>
              </a:rPr>
              <a:t>18 000 – 9 000 + 40 000                       70 000 – (60 000 – 30 000)</a:t>
            </a:r>
          </a:p>
        </p:txBody>
      </p:sp>
    </p:spTree>
    <p:extLst>
      <p:ext uri="{BB962C8B-B14F-4D97-AF65-F5344CB8AC3E}">
        <p14:creationId xmlns:p14="http://schemas.microsoft.com/office/powerpoint/2010/main" val="167516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2.96296E-6 L 0 -0.07222 " pathEditMode="relative" rAng="0" ptsTypes="AA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6" grpId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95529156-A528-09BF-F5CC-312868612188}"/>
              </a:ext>
            </a:extLst>
          </p:cNvPr>
          <p:cNvSpPr/>
          <p:nvPr/>
        </p:nvSpPr>
        <p:spPr>
          <a:xfrm>
            <a:off x="329380" y="203360"/>
            <a:ext cx="11533239" cy="6451279"/>
          </a:xfrm>
          <a:prstGeom prst="roundRect">
            <a:avLst>
              <a:gd name="adj" fmla="val 9491"/>
            </a:avLst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48820F-2747-9932-AEF2-A013E3406AEE}"/>
              </a:ext>
            </a:extLst>
          </p:cNvPr>
          <p:cNvSpPr txBox="1"/>
          <p:nvPr/>
        </p:nvSpPr>
        <p:spPr>
          <a:xfrm>
            <a:off x="535781" y="834509"/>
            <a:ext cx="4750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i="0" dirty="0">
                <a:solidFill>
                  <a:srgbClr val="000000"/>
                </a:solidFill>
                <a:effectLst/>
              </a:rPr>
              <a:t>30 000 + 6 000 – 20 000 </a:t>
            </a:r>
            <a:endParaRPr lang="en-US" sz="3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EFC1BC-A54E-4F8B-2222-10D8EB19E481}"/>
              </a:ext>
            </a:extLst>
          </p:cNvPr>
          <p:cNvSpPr txBox="1"/>
          <p:nvPr/>
        </p:nvSpPr>
        <p:spPr>
          <a:xfrm>
            <a:off x="5145881" y="805934"/>
            <a:ext cx="4750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</a:rPr>
              <a:t>= 36 000 – 20 000</a:t>
            </a:r>
            <a:endParaRPr lang="en-US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A58804-3030-E205-5A39-039EB6CF08E5}"/>
              </a:ext>
            </a:extLst>
          </p:cNvPr>
          <p:cNvSpPr txBox="1"/>
          <p:nvPr/>
        </p:nvSpPr>
        <p:spPr>
          <a:xfrm>
            <a:off x="5164931" y="1367909"/>
            <a:ext cx="4750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</a:rPr>
              <a:t>= 16 000</a:t>
            </a:r>
            <a:endParaRPr lang="en-US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40C786-0E74-0908-D3DA-D8364DF3B6F9}"/>
              </a:ext>
            </a:extLst>
          </p:cNvPr>
          <p:cNvSpPr txBox="1"/>
          <p:nvPr/>
        </p:nvSpPr>
        <p:spPr>
          <a:xfrm>
            <a:off x="669131" y="2158484"/>
            <a:ext cx="54363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</a:rPr>
              <a:t>80 000 – (40 000 + 10 000)</a:t>
            </a: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AAE511-B5EE-381B-84DD-A53AECC8F072}"/>
              </a:ext>
            </a:extLst>
          </p:cNvPr>
          <p:cNvSpPr txBox="1"/>
          <p:nvPr/>
        </p:nvSpPr>
        <p:spPr>
          <a:xfrm>
            <a:off x="5717381" y="2148959"/>
            <a:ext cx="4750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</a:rPr>
              <a:t>= 80 000 – 50 000</a:t>
            </a:r>
            <a:endParaRPr lang="en-US" sz="3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4C5C52-299C-8D0E-7CB1-1BFE4D87B259}"/>
              </a:ext>
            </a:extLst>
          </p:cNvPr>
          <p:cNvSpPr txBox="1"/>
          <p:nvPr/>
        </p:nvSpPr>
        <p:spPr>
          <a:xfrm>
            <a:off x="5745956" y="2653784"/>
            <a:ext cx="4750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</a:rPr>
              <a:t>= 30 000</a:t>
            </a:r>
            <a:endParaRPr lang="en-US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78E07F-03F5-F94D-EC04-FEDA485A3A4E}"/>
              </a:ext>
            </a:extLst>
          </p:cNvPr>
          <p:cNvSpPr txBox="1"/>
          <p:nvPr/>
        </p:nvSpPr>
        <p:spPr>
          <a:xfrm>
            <a:off x="1173956" y="3349109"/>
            <a:ext cx="54363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</a:rPr>
              <a:t>18 000 – 9 000 + 40 000</a:t>
            </a:r>
            <a:endParaRPr lang="en-US" sz="3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08BF2A-EFA8-50B5-70EA-7ACF5B41ED29}"/>
              </a:ext>
            </a:extLst>
          </p:cNvPr>
          <p:cNvSpPr txBox="1"/>
          <p:nvPr/>
        </p:nvSpPr>
        <p:spPr>
          <a:xfrm>
            <a:off x="5765006" y="3330059"/>
            <a:ext cx="4750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</a:rPr>
              <a:t>= 9 000 + 40 000</a:t>
            </a:r>
            <a:endParaRPr lang="en-US" sz="3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5C3720-BB77-B171-9F87-175D2A158C57}"/>
              </a:ext>
            </a:extLst>
          </p:cNvPr>
          <p:cNvSpPr txBox="1"/>
          <p:nvPr/>
        </p:nvSpPr>
        <p:spPr>
          <a:xfrm>
            <a:off x="5793581" y="3834884"/>
            <a:ext cx="4750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</a:rPr>
              <a:t>= 49 000</a:t>
            </a:r>
            <a:endParaRPr lang="en-US" sz="3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B0DE31-5D2F-75E8-700E-170EC9428802}"/>
              </a:ext>
            </a:extLst>
          </p:cNvPr>
          <p:cNvSpPr txBox="1"/>
          <p:nvPr/>
        </p:nvSpPr>
        <p:spPr>
          <a:xfrm>
            <a:off x="850106" y="4606409"/>
            <a:ext cx="54363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</a:rPr>
              <a:t>70 000 – (60 000 – 30 000)</a:t>
            </a:r>
            <a:endParaRPr lang="en-US" sz="3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B9C497-D211-1B3F-3EFD-B6AFD0221E89}"/>
              </a:ext>
            </a:extLst>
          </p:cNvPr>
          <p:cNvSpPr txBox="1"/>
          <p:nvPr/>
        </p:nvSpPr>
        <p:spPr>
          <a:xfrm>
            <a:off x="5850731" y="4596884"/>
            <a:ext cx="4750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</a:rPr>
              <a:t>= 70 000 – 30 000</a:t>
            </a:r>
            <a:endParaRPr lang="en-US" sz="3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726BC1-2380-181C-8A9B-923158589A37}"/>
              </a:ext>
            </a:extLst>
          </p:cNvPr>
          <p:cNvSpPr txBox="1"/>
          <p:nvPr/>
        </p:nvSpPr>
        <p:spPr>
          <a:xfrm>
            <a:off x="5879306" y="5101709"/>
            <a:ext cx="4750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</a:rPr>
              <a:t>= 40 000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1516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95529156-A528-09BF-F5CC-312868612188}"/>
              </a:ext>
            </a:extLst>
          </p:cNvPr>
          <p:cNvSpPr/>
          <p:nvPr/>
        </p:nvSpPr>
        <p:spPr>
          <a:xfrm>
            <a:off x="329380" y="203360"/>
            <a:ext cx="11533239" cy="6473665"/>
          </a:xfrm>
          <a:prstGeom prst="roundRect">
            <a:avLst>
              <a:gd name="adj" fmla="val 9491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924B9040-4CBE-4B4B-0755-A63C54F24594}"/>
              </a:ext>
            </a:extLst>
          </p:cNvPr>
          <p:cNvSpPr/>
          <p:nvPr/>
        </p:nvSpPr>
        <p:spPr>
          <a:xfrm>
            <a:off x="552178" y="311876"/>
            <a:ext cx="836023" cy="705394"/>
          </a:xfrm>
          <a:prstGeom prst="triangle">
            <a:avLst/>
          </a:prstGeom>
          <a:solidFill>
            <a:srgbClr val="66C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8288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D46A2E-84E6-968C-47B9-8FFE61562B26}"/>
              </a:ext>
            </a:extLst>
          </p:cNvPr>
          <p:cNvSpPr txBox="1"/>
          <p:nvPr/>
        </p:nvSpPr>
        <p:spPr>
          <a:xfrm>
            <a:off x="1362074" y="377191"/>
            <a:ext cx="5708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prstClr val="black"/>
                </a:solidFill>
                <a:latin typeface="Calibri"/>
              </a:rPr>
              <a:t>Đ, S?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A7005A9-5803-27D5-77A3-8042A111440E}"/>
              </a:ext>
            </a:extLst>
          </p:cNvPr>
          <p:cNvSpPr/>
          <p:nvPr/>
        </p:nvSpPr>
        <p:spPr>
          <a:xfrm>
            <a:off x="733425" y="1304925"/>
            <a:ext cx="10563225" cy="46863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60F3CF-78B3-DD90-3891-3A65B7A6369E}"/>
              </a:ext>
            </a:extLst>
          </p:cNvPr>
          <p:cNvSpPr txBox="1"/>
          <p:nvPr/>
        </p:nvSpPr>
        <p:spPr>
          <a:xfrm>
            <a:off x="2329180" y="1482725"/>
            <a:ext cx="260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32 467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2 825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C93AA02-5035-9DF7-8097-AFD8DEFA19D8}"/>
              </a:ext>
            </a:extLst>
          </p:cNvPr>
          <p:cNvCxnSpPr>
            <a:cxnSpLocks/>
          </p:cNvCxnSpPr>
          <p:nvPr/>
        </p:nvCxnSpPr>
        <p:spPr>
          <a:xfrm>
            <a:off x="2405380" y="2690721"/>
            <a:ext cx="1585595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FDDCF8D-255C-72AA-61FE-074879C00B66}"/>
              </a:ext>
            </a:extLst>
          </p:cNvPr>
          <p:cNvSpPr txBox="1"/>
          <p:nvPr/>
        </p:nvSpPr>
        <p:spPr>
          <a:xfrm>
            <a:off x="2031558" y="1822237"/>
            <a:ext cx="44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+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411D700-FC51-3A05-0176-C7703FBA4005}"/>
              </a:ext>
            </a:extLst>
          </p:cNvPr>
          <p:cNvSpPr txBox="1"/>
          <p:nvPr/>
        </p:nvSpPr>
        <p:spPr>
          <a:xfrm>
            <a:off x="2322715" y="2625935"/>
            <a:ext cx="2468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60 717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E03B7F-112D-1B40-1A3C-2DD601AEB42A}"/>
              </a:ext>
            </a:extLst>
          </p:cNvPr>
          <p:cNvSpPr txBox="1"/>
          <p:nvPr/>
        </p:nvSpPr>
        <p:spPr>
          <a:xfrm>
            <a:off x="7072630" y="1473200"/>
            <a:ext cx="260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62 958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    473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54B452B-0CB9-8FAB-4730-8F0CE2FAFAE5}"/>
              </a:ext>
            </a:extLst>
          </p:cNvPr>
          <p:cNvCxnSpPr>
            <a:cxnSpLocks/>
          </p:cNvCxnSpPr>
          <p:nvPr/>
        </p:nvCxnSpPr>
        <p:spPr>
          <a:xfrm>
            <a:off x="7148830" y="2681196"/>
            <a:ext cx="1585595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D0B0D11-0398-9BF6-05C7-FB0E0C0404F2}"/>
              </a:ext>
            </a:extLst>
          </p:cNvPr>
          <p:cNvSpPr txBox="1"/>
          <p:nvPr/>
        </p:nvSpPr>
        <p:spPr>
          <a:xfrm>
            <a:off x="6775008" y="1812712"/>
            <a:ext cx="44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-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503C663-EC90-299B-715B-6538684BCF35}"/>
              </a:ext>
            </a:extLst>
          </p:cNvPr>
          <p:cNvSpPr txBox="1"/>
          <p:nvPr/>
        </p:nvSpPr>
        <p:spPr>
          <a:xfrm>
            <a:off x="7066165" y="2616410"/>
            <a:ext cx="2468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62 485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BA6C01-2148-241F-E691-B56D2D802E60}"/>
              </a:ext>
            </a:extLst>
          </p:cNvPr>
          <p:cNvSpPr txBox="1"/>
          <p:nvPr/>
        </p:nvSpPr>
        <p:spPr>
          <a:xfrm>
            <a:off x="2195830" y="3559175"/>
            <a:ext cx="260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73 865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68 529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D68012D-0A02-5147-E8B3-F35F90DBA04B}"/>
              </a:ext>
            </a:extLst>
          </p:cNvPr>
          <p:cNvCxnSpPr>
            <a:cxnSpLocks/>
          </p:cNvCxnSpPr>
          <p:nvPr/>
        </p:nvCxnSpPr>
        <p:spPr>
          <a:xfrm>
            <a:off x="2272030" y="4767171"/>
            <a:ext cx="1585595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D59C0C0-209E-7E66-5140-0EA257E4154F}"/>
              </a:ext>
            </a:extLst>
          </p:cNvPr>
          <p:cNvSpPr txBox="1"/>
          <p:nvPr/>
        </p:nvSpPr>
        <p:spPr>
          <a:xfrm>
            <a:off x="1898208" y="3898687"/>
            <a:ext cx="44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-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C3D2F18-4374-053F-F339-E7984D69F763}"/>
              </a:ext>
            </a:extLst>
          </p:cNvPr>
          <p:cNvSpPr txBox="1"/>
          <p:nvPr/>
        </p:nvSpPr>
        <p:spPr>
          <a:xfrm>
            <a:off x="2189365" y="4702385"/>
            <a:ext cx="2468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15 346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6F097A7-C9EC-5870-97BA-AFAF5432D968}"/>
              </a:ext>
            </a:extLst>
          </p:cNvPr>
          <p:cNvSpPr txBox="1"/>
          <p:nvPr/>
        </p:nvSpPr>
        <p:spPr>
          <a:xfrm>
            <a:off x="7158355" y="3530600"/>
            <a:ext cx="260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45 376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38 205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F04C757-0EF7-EC21-44F1-415FF1A1AAB3}"/>
              </a:ext>
            </a:extLst>
          </p:cNvPr>
          <p:cNvCxnSpPr>
            <a:cxnSpLocks/>
          </p:cNvCxnSpPr>
          <p:nvPr/>
        </p:nvCxnSpPr>
        <p:spPr>
          <a:xfrm>
            <a:off x="7234555" y="4738596"/>
            <a:ext cx="1585595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379C971-22FC-56CA-4735-A464A846E7D6}"/>
              </a:ext>
            </a:extLst>
          </p:cNvPr>
          <p:cNvSpPr txBox="1"/>
          <p:nvPr/>
        </p:nvSpPr>
        <p:spPr>
          <a:xfrm>
            <a:off x="6860733" y="3870112"/>
            <a:ext cx="44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+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D4AE0F2-8CB3-8C3A-849C-FF066E50B796}"/>
              </a:ext>
            </a:extLst>
          </p:cNvPr>
          <p:cNvSpPr txBox="1"/>
          <p:nvPr/>
        </p:nvSpPr>
        <p:spPr>
          <a:xfrm>
            <a:off x="7151890" y="4673810"/>
            <a:ext cx="2468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83 581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719FC9-89E2-F14D-376E-76A192CCC7D4}"/>
              </a:ext>
            </a:extLst>
          </p:cNvPr>
          <p:cNvSpPr txBox="1"/>
          <p:nvPr/>
        </p:nvSpPr>
        <p:spPr>
          <a:xfrm>
            <a:off x="1428750" y="1790700"/>
            <a:ext cx="923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a)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579CC4A-85D1-4C91-BCF3-C850B8B258B7}"/>
              </a:ext>
            </a:extLst>
          </p:cNvPr>
          <p:cNvSpPr txBox="1"/>
          <p:nvPr/>
        </p:nvSpPr>
        <p:spPr>
          <a:xfrm>
            <a:off x="5753100" y="1771650"/>
            <a:ext cx="923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b)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0CA1C58-4801-91C6-2EB4-8BCDF3654948}"/>
              </a:ext>
            </a:extLst>
          </p:cNvPr>
          <p:cNvSpPr txBox="1"/>
          <p:nvPr/>
        </p:nvSpPr>
        <p:spPr>
          <a:xfrm>
            <a:off x="1285875" y="3924300"/>
            <a:ext cx="923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c)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E714E04-02DC-9D25-F1DF-E19E614CC22E}"/>
              </a:ext>
            </a:extLst>
          </p:cNvPr>
          <p:cNvSpPr txBox="1"/>
          <p:nvPr/>
        </p:nvSpPr>
        <p:spPr>
          <a:xfrm>
            <a:off x="6096000" y="3781425"/>
            <a:ext cx="923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d)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28691312-0156-0AB3-8F41-C83C57F9CB0A}"/>
              </a:ext>
            </a:extLst>
          </p:cNvPr>
          <p:cNvSpPr/>
          <p:nvPr/>
        </p:nvSpPr>
        <p:spPr>
          <a:xfrm>
            <a:off x="4057650" y="2762250"/>
            <a:ext cx="542925" cy="4572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C7E3B89-38FD-983E-508D-9412281FB9BD}"/>
              </a:ext>
            </a:extLst>
          </p:cNvPr>
          <p:cNvSpPr/>
          <p:nvPr/>
        </p:nvSpPr>
        <p:spPr>
          <a:xfrm>
            <a:off x="8839200" y="2695575"/>
            <a:ext cx="542925" cy="4572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10843D6E-760D-C6A9-DE34-7AA4ECD30BA0}"/>
              </a:ext>
            </a:extLst>
          </p:cNvPr>
          <p:cNvSpPr/>
          <p:nvPr/>
        </p:nvSpPr>
        <p:spPr>
          <a:xfrm>
            <a:off x="3962400" y="4800600"/>
            <a:ext cx="542925" cy="4572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0C8FEE35-8ED0-53E9-1454-586E0D695366}"/>
              </a:ext>
            </a:extLst>
          </p:cNvPr>
          <p:cNvSpPr/>
          <p:nvPr/>
        </p:nvSpPr>
        <p:spPr>
          <a:xfrm>
            <a:off x="8963025" y="4762500"/>
            <a:ext cx="542925" cy="4572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82EC6222-5A03-8C60-B054-1A5D13754F3A}"/>
              </a:ext>
            </a:extLst>
          </p:cNvPr>
          <p:cNvSpPr/>
          <p:nvPr/>
        </p:nvSpPr>
        <p:spPr>
          <a:xfrm>
            <a:off x="2238374" y="2162175"/>
            <a:ext cx="1666875" cy="5334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5336C633-7BBE-42D9-5513-DE31FD2FDFD0}"/>
              </a:ext>
            </a:extLst>
          </p:cNvPr>
          <p:cNvSpPr/>
          <p:nvPr/>
        </p:nvSpPr>
        <p:spPr>
          <a:xfrm>
            <a:off x="4057651" y="2743199"/>
            <a:ext cx="55245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23263D1D-61BA-599D-CE95-A340E6CDF324}"/>
              </a:ext>
            </a:extLst>
          </p:cNvPr>
          <p:cNvSpPr/>
          <p:nvPr/>
        </p:nvSpPr>
        <p:spPr>
          <a:xfrm>
            <a:off x="8839201" y="2676524"/>
            <a:ext cx="55245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Đ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ECE09787-8880-4560-2C7A-C7818782ADA1}"/>
              </a:ext>
            </a:extLst>
          </p:cNvPr>
          <p:cNvSpPr/>
          <p:nvPr/>
        </p:nvSpPr>
        <p:spPr>
          <a:xfrm>
            <a:off x="2200275" y="4819650"/>
            <a:ext cx="390525" cy="5334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75D7063C-AB35-8DC8-703E-6C6881B62B26}"/>
              </a:ext>
            </a:extLst>
          </p:cNvPr>
          <p:cNvSpPr/>
          <p:nvPr/>
        </p:nvSpPr>
        <p:spPr>
          <a:xfrm>
            <a:off x="3962401" y="4772024"/>
            <a:ext cx="55245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9B4BCA43-735C-1108-1D3A-9A7FA3E2E91C}"/>
              </a:ext>
            </a:extLst>
          </p:cNvPr>
          <p:cNvSpPr/>
          <p:nvPr/>
        </p:nvSpPr>
        <p:spPr>
          <a:xfrm>
            <a:off x="8972551" y="4762499"/>
            <a:ext cx="552450" cy="4857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Đ</a:t>
            </a:r>
          </a:p>
        </p:txBody>
      </p:sp>
    </p:spTree>
    <p:extLst>
      <p:ext uri="{BB962C8B-B14F-4D97-AF65-F5344CB8AC3E}">
        <p14:creationId xmlns:p14="http://schemas.microsoft.com/office/powerpoint/2010/main" val="366627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11" grpId="0"/>
      <p:bldP spid="19" grpId="0"/>
      <p:bldP spid="20" grpId="0"/>
      <p:bldP spid="22" grpId="0"/>
      <p:bldP spid="23" grpId="0"/>
      <p:bldP spid="24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  <p:bldP spid="36" grpId="0"/>
      <p:bldP spid="38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95529156-A528-09BF-F5CC-312868612188}"/>
              </a:ext>
            </a:extLst>
          </p:cNvPr>
          <p:cNvSpPr/>
          <p:nvPr/>
        </p:nvSpPr>
        <p:spPr>
          <a:xfrm>
            <a:off x="329380" y="203360"/>
            <a:ext cx="11533239" cy="6451279"/>
          </a:xfrm>
          <a:prstGeom prst="roundRect">
            <a:avLst>
              <a:gd name="adj" fmla="val 9491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924B9040-4CBE-4B4B-0755-A63C54F24594}"/>
              </a:ext>
            </a:extLst>
          </p:cNvPr>
          <p:cNvSpPr/>
          <p:nvPr/>
        </p:nvSpPr>
        <p:spPr>
          <a:xfrm>
            <a:off x="314325" y="511901"/>
            <a:ext cx="836023" cy="705394"/>
          </a:xfrm>
          <a:prstGeom prst="triangle">
            <a:avLst/>
          </a:prstGeom>
          <a:solidFill>
            <a:srgbClr val="66C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8288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D46A2E-84E6-968C-47B9-8FFE61562B26}"/>
              </a:ext>
            </a:extLst>
          </p:cNvPr>
          <p:cNvSpPr txBox="1"/>
          <p:nvPr/>
        </p:nvSpPr>
        <p:spPr>
          <a:xfrm>
            <a:off x="1085850" y="510541"/>
            <a:ext cx="112299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err="1">
                <a:solidFill>
                  <a:prstClr val="black"/>
                </a:solidFill>
                <a:latin typeface="Calibri"/>
              </a:rPr>
              <a:t>Đặt</a:t>
            </a:r>
            <a:r>
              <a:rPr lang="en-US" sz="4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Calibri"/>
              </a:rPr>
              <a:t>tính</a:t>
            </a:r>
            <a:r>
              <a:rPr lang="en-US" sz="4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Calibri"/>
              </a:rPr>
              <a:t>rồi</a:t>
            </a:r>
            <a:r>
              <a:rPr lang="en-US" sz="4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Calibri"/>
              </a:rPr>
              <a:t>tính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E51CFA-3F1F-C87A-A333-EBB1CDFCDD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187" y="1776412"/>
            <a:ext cx="10246978" cy="178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92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6.25E-7 4.44444E-6 L 6.25E-7 -0.07223 " pathEditMode="relative" rAng="0" ptsTypes="AA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11">
            <a:extLst>
              <a:ext uri="{FF2B5EF4-FFF2-40B4-BE49-F238E27FC236}">
                <a16:creationId xmlns:a16="http://schemas.microsoft.com/office/drawing/2014/main" id="{26BE81DA-BFC7-4A3D-9CAC-187EC584BD38}"/>
              </a:ext>
            </a:extLst>
          </p:cNvPr>
          <p:cNvSpPr/>
          <p:nvPr/>
        </p:nvSpPr>
        <p:spPr>
          <a:xfrm>
            <a:off x="2600326" y="161925"/>
            <a:ext cx="7172324" cy="1033304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defTabSz="457200">
              <a:defRPr/>
            </a:pPr>
            <a:r>
              <a:rPr lang="en-US" sz="6600" b="1" kern="0" dirty="0">
                <a:solidFill>
                  <a:srgbClr val="0064D2">
                    <a:lumMod val="50000"/>
                  </a:srgbClr>
                </a:solidFill>
                <a:ea typeface="微软雅黑"/>
                <a:cs typeface="Arial" panose="020B0604020202020204" pitchFamily="34" charset="0"/>
              </a:rPr>
              <a:t>8 563 + 7 284</a:t>
            </a:r>
            <a:endParaRPr kumimoji="0" lang="en-US" sz="6600" b="1" i="0" u="none" strike="noStrike" kern="0" cap="none" spc="0" normalizeH="0" baseline="0" noProof="0" dirty="0">
              <a:ln>
                <a:noFill/>
              </a:ln>
              <a:solidFill>
                <a:srgbClr val="0064D2">
                  <a:lumMod val="50000"/>
                </a:srgbClr>
              </a:solidFill>
              <a:effectLst/>
              <a:uLnTx/>
              <a:uFillTx/>
              <a:latin typeface="Arial"/>
              <a:ea typeface="微软雅黑"/>
              <a:cs typeface="Arial" panose="020B0604020202020204" pitchFamily="34" charset="0"/>
            </a:endParaRPr>
          </a:p>
        </p:txBody>
      </p:sp>
      <p:pic>
        <p:nvPicPr>
          <p:cNvPr id="4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106EF8AF-86D5-48FE-98C7-31980EF88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 t="18000" r="2691" b="17870"/>
          <a:stretch/>
        </p:blipFill>
        <p:spPr bwMode="auto">
          <a:xfrm>
            <a:off x="2298680" y="134828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B267AE-0D87-4DD5-9366-502B234999A1}"/>
              </a:ext>
            </a:extLst>
          </p:cNvPr>
          <p:cNvSpPr txBox="1"/>
          <p:nvPr/>
        </p:nvSpPr>
        <p:spPr>
          <a:xfrm>
            <a:off x="4371975" y="1397872"/>
            <a:ext cx="3752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8 563 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8DF9BE-F7B0-4466-8BD9-0A25E6EB4EF5}"/>
              </a:ext>
            </a:extLst>
          </p:cNvPr>
          <p:cNvSpPr txBox="1"/>
          <p:nvPr/>
        </p:nvSpPr>
        <p:spPr>
          <a:xfrm>
            <a:off x="4457700" y="2634474"/>
            <a:ext cx="43344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7 284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9194A3C-8066-43B5-8E20-4085EB5B2714}"/>
              </a:ext>
            </a:extLst>
          </p:cNvPr>
          <p:cNvSpPr/>
          <p:nvPr/>
        </p:nvSpPr>
        <p:spPr>
          <a:xfrm>
            <a:off x="3282517" y="2851421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9C2A949-61EB-45A3-AAD7-8A449AF4207C}"/>
              </a:ext>
            </a:extLst>
          </p:cNvPr>
          <p:cNvSpPr/>
          <p:nvPr/>
        </p:nvSpPr>
        <p:spPr>
          <a:xfrm flipV="1">
            <a:off x="3876675" y="4127500"/>
            <a:ext cx="4113919" cy="4571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2C6882-C48D-46AC-838E-0BBB0DA3A626}"/>
              </a:ext>
            </a:extLst>
          </p:cNvPr>
          <p:cNvSpPr txBox="1"/>
          <p:nvPr/>
        </p:nvSpPr>
        <p:spPr>
          <a:xfrm>
            <a:off x="7121479" y="3852208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7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265650-E745-4115-8019-6E26B1648DC4}"/>
              </a:ext>
            </a:extLst>
          </p:cNvPr>
          <p:cNvSpPr txBox="1"/>
          <p:nvPr/>
        </p:nvSpPr>
        <p:spPr>
          <a:xfrm>
            <a:off x="6401816" y="3844372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F9096D3-332B-455E-93D1-813EF25531EC}"/>
              </a:ext>
            </a:extLst>
          </p:cNvPr>
          <p:cNvSpPr txBox="1"/>
          <p:nvPr/>
        </p:nvSpPr>
        <p:spPr>
          <a:xfrm>
            <a:off x="5589609" y="3838807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8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5971D0C-6109-4711-9C48-BEEE47A85E28}"/>
              </a:ext>
            </a:extLst>
          </p:cNvPr>
          <p:cNvSpPr txBox="1"/>
          <p:nvPr/>
        </p:nvSpPr>
        <p:spPr>
          <a:xfrm>
            <a:off x="3788228" y="3845380"/>
            <a:ext cx="18396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E896C23-AE77-405E-A0B2-78A9A88BDC07}"/>
              </a:ext>
            </a:extLst>
          </p:cNvPr>
          <p:cNvSpPr/>
          <p:nvPr/>
        </p:nvSpPr>
        <p:spPr>
          <a:xfrm>
            <a:off x="5881836" y="2724466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B2B220D-6139-492F-85A3-87F43A69BE18}"/>
              </a:ext>
            </a:extLst>
          </p:cNvPr>
          <p:cNvSpPr/>
          <p:nvPr/>
        </p:nvSpPr>
        <p:spPr>
          <a:xfrm>
            <a:off x="4710068" y="2693917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3899F4-76E6-402A-9A11-F2D073A21C13}"/>
              </a:ext>
            </a:extLst>
          </p:cNvPr>
          <p:cNvSpPr/>
          <p:nvPr/>
        </p:nvSpPr>
        <p:spPr>
          <a:xfrm rot="16200000">
            <a:off x="3272992" y="2860946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033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 animBg="1"/>
      <p:bldP spid="65" grpId="0" animBg="1"/>
      <p:bldP spid="66" grpId="0"/>
      <p:bldP spid="67" grpId="0"/>
      <p:bldP spid="70" grpId="0"/>
      <p:bldP spid="71" grpId="0"/>
      <p:bldP spid="77" grpId="0" animBg="1"/>
      <p:bldP spid="77" grpId="1" animBg="1"/>
      <p:bldP spid="23" grpId="0" animBg="1"/>
      <p:bldP spid="23" grpId="1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11">
            <a:extLst>
              <a:ext uri="{FF2B5EF4-FFF2-40B4-BE49-F238E27FC236}">
                <a16:creationId xmlns:a16="http://schemas.microsoft.com/office/drawing/2014/main" id="{26BE81DA-BFC7-4A3D-9CAC-187EC584BD38}"/>
              </a:ext>
            </a:extLst>
          </p:cNvPr>
          <p:cNvSpPr/>
          <p:nvPr/>
        </p:nvSpPr>
        <p:spPr>
          <a:xfrm>
            <a:off x="2600326" y="161925"/>
            <a:ext cx="7172324" cy="1033304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42 758 + 9 235</a:t>
            </a:r>
          </a:p>
        </p:txBody>
      </p:sp>
      <p:pic>
        <p:nvPicPr>
          <p:cNvPr id="4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106EF8AF-86D5-48FE-98C7-31980EF88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 t="18000" r="2691" b="17870"/>
          <a:stretch/>
        </p:blipFill>
        <p:spPr bwMode="auto">
          <a:xfrm>
            <a:off x="2298680" y="134828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B267AE-0D87-4DD5-9366-502B234999A1}"/>
              </a:ext>
            </a:extLst>
          </p:cNvPr>
          <p:cNvSpPr txBox="1"/>
          <p:nvPr/>
        </p:nvSpPr>
        <p:spPr>
          <a:xfrm>
            <a:off x="3733800" y="1397872"/>
            <a:ext cx="43910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>
                <a:solidFill>
                  <a:prstClr val="white"/>
                </a:solidFill>
                <a:cs typeface="Arial" panose="020B0604020202020204" pitchFamily="34" charset="0"/>
              </a:rPr>
              <a:t>42 758 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8DF9BE-F7B0-4466-8BD9-0A25E6EB4EF5}"/>
              </a:ext>
            </a:extLst>
          </p:cNvPr>
          <p:cNvSpPr txBox="1"/>
          <p:nvPr/>
        </p:nvSpPr>
        <p:spPr>
          <a:xfrm>
            <a:off x="4457700" y="2634474"/>
            <a:ext cx="43344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9 235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9194A3C-8066-43B5-8E20-4085EB5B2714}"/>
              </a:ext>
            </a:extLst>
          </p:cNvPr>
          <p:cNvSpPr/>
          <p:nvPr/>
        </p:nvSpPr>
        <p:spPr>
          <a:xfrm>
            <a:off x="3282517" y="2851421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9C2A949-61EB-45A3-AAD7-8A449AF4207C}"/>
              </a:ext>
            </a:extLst>
          </p:cNvPr>
          <p:cNvSpPr/>
          <p:nvPr/>
        </p:nvSpPr>
        <p:spPr>
          <a:xfrm flipV="1">
            <a:off x="3876675" y="4127500"/>
            <a:ext cx="4113919" cy="4571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2C6882-C48D-46AC-838E-0BBB0DA3A626}"/>
              </a:ext>
            </a:extLst>
          </p:cNvPr>
          <p:cNvSpPr txBox="1"/>
          <p:nvPr/>
        </p:nvSpPr>
        <p:spPr>
          <a:xfrm>
            <a:off x="7121479" y="3852208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265650-E745-4115-8019-6E26B1648DC4}"/>
              </a:ext>
            </a:extLst>
          </p:cNvPr>
          <p:cNvSpPr txBox="1"/>
          <p:nvPr/>
        </p:nvSpPr>
        <p:spPr>
          <a:xfrm>
            <a:off x="6401816" y="3844372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9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F9096D3-332B-455E-93D1-813EF25531EC}"/>
              </a:ext>
            </a:extLst>
          </p:cNvPr>
          <p:cNvSpPr txBox="1"/>
          <p:nvPr/>
        </p:nvSpPr>
        <p:spPr>
          <a:xfrm>
            <a:off x="5589609" y="3838807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9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5971D0C-6109-4711-9C48-BEEE47A85E28}"/>
              </a:ext>
            </a:extLst>
          </p:cNvPr>
          <p:cNvSpPr txBox="1"/>
          <p:nvPr/>
        </p:nvSpPr>
        <p:spPr>
          <a:xfrm>
            <a:off x="4430486" y="3845380"/>
            <a:ext cx="1197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600" spc="600" dirty="0">
                <a:solidFill>
                  <a:prstClr val="white"/>
                </a:solidFill>
                <a:latin typeface="Arial"/>
                <a:cs typeface="Arial" panose="020B0604020202020204" pitchFamily="34" charset="0"/>
              </a:rPr>
              <a:t>1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E896C23-AE77-405E-A0B2-78A9A88BDC07}"/>
              </a:ext>
            </a:extLst>
          </p:cNvPr>
          <p:cNvSpPr/>
          <p:nvPr/>
        </p:nvSpPr>
        <p:spPr>
          <a:xfrm>
            <a:off x="6720036" y="2724466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B2B220D-6139-492F-85A3-87F43A69BE18}"/>
              </a:ext>
            </a:extLst>
          </p:cNvPr>
          <p:cNvSpPr/>
          <p:nvPr/>
        </p:nvSpPr>
        <p:spPr>
          <a:xfrm>
            <a:off x="4071893" y="2722492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3899F4-76E6-402A-9A11-F2D073A21C13}"/>
              </a:ext>
            </a:extLst>
          </p:cNvPr>
          <p:cNvSpPr/>
          <p:nvPr/>
        </p:nvSpPr>
        <p:spPr>
          <a:xfrm rot="16200000">
            <a:off x="3272992" y="2860946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348D1A-0984-F112-04D8-0315A9AA3A1C}"/>
              </a:ext>
            </a:extLst>
          </p:cNvPr>
          <p:cNvSpPr txBox="1"/>
          <p:nvPr/>
        </p:nvSpPr>
        <p:spPr>
          <a:xfrm>
            <a:off x="3777343" y="3867151"/>
            <a:ext cx="1197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600" spc="600" dirty="0">
                <a:solidFill>
                  <a:prstClr val="white"/>
                </a:solidFill>
                <a:latin typeface="Arial"/>
                <a:cs typeface="Arial" panose="020B0604020202020204" pitchFamily="34" charset="0"/>
              </a:rPr>
              <a:t>5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953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 animBg="1"/>
      <p:bldP spid="65" grpId="0" animBg="1"/>
      <p:bldP spid="66" grpId="0"/>
      <p:bldP spid="67" grpId="0"/>
      <p:bldP spid="70" grpId="0"/>
      <p:bldP spid="71" grpId="0"/>
      <p:bldP spid="77" grpId="0" animBg="1"/>
      <p:bldP spid="77" grpId="1" animBg="1"/>
      <p:bldP spid="23" grpId="0" animBg="1"/>
      <p:bldP spid="23" grpId="1" animBg="1"/>
      <p:bldP spid="14" grpId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11">
            <a:extLst>
              <a:ext uri="{FF2B5EF4-FFF2-40B4-BE49-F238E27FC236}">
                <a16:creationId xmlns:a16="http://schemas.microsoft.com/office/drawing/2014/main" id="{26BE81DA-BFC7-4A3D-9CAC-187EC584BD38}"/>
              </a:ext>
            </a:extLst>
          </p:cNvPr>
          <p:cNvSpPr/>
          <p:nvPr/>
        </p:nvSpPr>
        <p:spPr>
          <a:xfrm>
            <a:off x="2600326" y="161925"/>
            <a:ext cx="7172324" cy="1033304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32 679 - 946</a:t>
            </a:r>
          </a:p>
        </p:txBody>
      </p:sp>
      <p:pic>
        <p:nvPicPr>
          <p:cNvPr id="4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106EF8AF-86D5-48FE-98C7-31980EF88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 t="18000" r="2691" b="17870"/>
          <a:stretch/>
        </p:blipFill>
        <p:spPr bwMode="auto">
          <a:xfrm>
            <a:off x="2298680" y="134828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B267AE-0D87-4DD5-9366-502B234999A1}"/>
              </a:ext>
            </a:extLst>
          </p:cNvPr>
          <p:cNvSpPr txBox="1"/>
          <p:nvPr/>
        </p:nvSpPr>
        <p:spPr>
          <a:xfrm>
            <a:off x="3914776" y="1397872"/>
            <a:ext cx="4791074" cy="1631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32 679 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8DF9BE-F7B0-4466-8BD9-0A25E6EB4EF5}"/>
              </a:ext>
            </a:extLst>
          </p:cNvPr>
          <p:cNvSpPr txBox="1"/>
          <p:nvPr/>
        </p:nvSpPr>
        <p:spPr>
          <a:xfrm>
            <a:off x="5915025" y="2634474"/>
            <a:ext cx="28770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946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9194A3C-8066-43B5-8E20-4085EB5B2714}"/>
              </a:ext>
            </a:extLst>
          </p:cNvPr>
          <p:cNvSpPr/>
          <p:nvPr/>
        </p:nvSpPr>
        <p:spPr>
          <a:xfrm>
            <a:off x="3282517" y="2851421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9C2A949-61EB-45A3-AAD7-8A449AF4207C}"/>
              </a:ext>
            </a:extLst>
          </p:cNvPr>
          <p:cNvSpPr/>
          <p:nvPr/>
        </p:nvSpPr>
        <p:spPr>
          <a:xfrm flipV="1">
            <a:off x="4061732" y="4127500"/>
            <a:ext cx="4113919" cy="4571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2C6882-C48D-46AC-838E-0BBB0DA3A626}"/>
              </a:ext>
            </a:extLst>
          </p:cNvPr>
          <p:cNvSpPr txBox="1"/>
          <p:nvPr/>
        </p:nvSpPr>
        <p:spPr>
          <a:xfrm>
            <a:off x="7359604" y="3890308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265650-E745-4115-8019-6E26B1648DC4}"/>
              </a:ext>
            </a:extLst>
          </p:cNvPr>
          <p:cNvSpPr txBox="1"/>
          <p:nvPr/>
        </p:nvSpPr>
        <p:spPr>
          <a:xfrm>
            <a:off x="6611366" y="3863422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F9096D3-332B-455E-93D1-813EF25531EC}"/>
              </a:ext>
            </a:extLst>
          </p:cNvPr>
          <p:cNvSpPr txBox="1"/>
          <p:nvPr/>
        </p:nvSpPr>
        <p:spPr>
          <a:xfrm>
            <a:off x="5875359" y="3876907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5971D0C-6109-4711-9C48-BEEE47A85E28}"/>
              </a:ext>
            </a:extLst>
          </p:cNvPr>
          <p:cNvSpPr txBox="1"/>
          <p:nvPr/>
        </p:nvSpPr>
        <p:spPr>
          <a:xfrm>
            <a:off x="4752975" y="3854905"/>
            <a:ext cx="9987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B2B220D-6139-492F-85A3-87F43A69BE18}"/>
              </a:ext>
            </a:extLst>
          </p:cNvPr>
          <p:cNvSpPr/>
          <p:nvPr/>
        </p:nvSpPr>
        <p:spPr>
          <a:xfrm>
            <a:off x="4938668" y="2732017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FF115D-80F0-F579-FA7C-F7E648919F94}"/>
              </a:ext>
            </a:extLst>
          </p:cNvPr>
          <p:cNvSpPr txBox="1"/>
          <p:nvPr/>
        </p:nvSpPr>
        <p:spPr>
          <a:xfrm>
            <a:off x="4067175" y="3864430"/>
            <a:ext cx="9987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600" spc="600" dirty="0">
                <a:solidFill>
                  <a:prstClr val="white"/>
                </a:solidFill>
                <a:latin typeface="Arial"/>
                <a:cs typeface="Arial" panose="020B0604020202020204" pitchFamily="34" charset="0"/>
              </a:rPr>
              <a:t>3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7154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 animBg="1"/>
      <p:bldP spid="65" grpId="0" animBg="1"/>
      <p:bldP spid="66" grpId="0"/>
      <p:bldP spid="67" grpId="0"/>
      <p:bldP spid="70" grpId="0"/>
      <p:bldP spid="71" grpId="0"/>
      <p:bldP spid="23" grpId="0" animBg="1"/>
      <p:bldP spid="23" grpId="1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11">
            <a:extLst>
              <a:ext uri="{FF2B5EF4-FFF2-40B4-BE49-F238E27FC236}">
                <a16:creationId xmlns:a16="http://schemas.microsoft.com/office/drawing/2014/main" id="{26BE81DA-BFC7-4A3D-9CAC-187EC584BD38}"/>
              </a:ext>
            </a:extLst>
          </p:cNvPr>
          <p:cNvSpPr/>
          <p:nvPr/>
        </p:nvSpPr>
        <p:spPr>
          <a:xfrm>
            <a:off x="2600326" y="161925"/>
            <a:ext cx="7172324" cy="1033304"/>
          </a:xfrm>
          <a:prstGeom prst="roundRect">
            <a:avLst/>
          </a:prstGeom>
          <a:solidFill>
            <a:sysClr val="window" lastClr="FFFFFF">
              <a:alpha val="83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64D2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83 627 – 76 253</a:t>
            </a:r>
          </a:p>
        </p:txBody>
      </p:sp>
      <p:pic>
        <p:nvPicPr>
          <p:cNvPr id="45" name="Picture 2" descr="Bảng gỗ học sinh Hồng Hà (3447) | Shopee Việt Nam">
            <a:extLst>
              <a:ext uri="{FF2B5EF4-FFF2-40B4-BE49-F238E27FC236}">
                <a16:creationId xmlns:a16="http://schemas.microsoft.com/office/drawing/2014/main" id="{106EF8AF-86D5-48FE-98C7-31980EF88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" t="18000" r="2691" b="17870"/>
          <a:stretch/>
        </p:blipFill>
        <p:spPr bwMode="auto">
          <a:xfrm>
            <a:off x="2298680" y="1348280"/>
            <a:ext cx="7480137" cy="5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CB267AE-0D87-4DD5-9366-502B234999A1}"/>
              </a:ext>
            </a:extLst>
          </p:cNvPr>
          <p:cNvSpPr txBox="1"/>
          <p:nvPr/>
        </p:nvSpPr>
        <p:spPr>
          <a:xfrm>
            <a:off x="3914776" y="1397872"/>
            <a:ext cx="4791074" cy="1631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83 627 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8DF9BE-F7B0-4466-8BD9-0A25E6EB4EF5}"/>
              </a:ext>
            </a:extLst>
          </p:cNvPr>
          <p:cNvSpPr txBox="1"/>
          <p:nvPr/>
        </p:nvSpPr>
        <p:spPr>
          <a:xfrm>
            <a:off x="3895725" y="2634474"/>
            <a:ext cx="489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9600" spc="600" dirty="0">
                <a:solidFill>
                  <a:prstClr val="white"/>
                </a:solidFill>
                <a:cs typeface="Arial" panose="020B0604020202020204" pitchFamily="34" charset="0"/>
              </a:rPr>
              <a:t>76 253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9194A3C-8066-43B5-8E20-4085EB5B2714}"/>
              </a:ext>
            </a:extLst>
          </p:cNvPr>
          <p:cNvSpPr/>
          <p:nvPr/>
        </p:nvSpPr>
        <p:spPr>
          <a:xfrm>
            <a:off x="3282517" y="2851421"/>
            <a:ext cx="551219" cy="10132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9C2A949-61EB-45A3-AAD7-8A449AF4207C}"/>
              </a:ext>
            </a:extLst>
          </p:cNvPr>
          <p:cNvSpPr/>
          <p:nvPr/>
        </p:nvSpPr>
        <p:spPr>
          <a:xfrm flipV="1">
            <a:off x="4061732" y="4127500"/>
            <a:ext cx="4113919" cy="4571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2C6882-C48D-46AC-838E-0BBB0DA3A626}"/>
              </a:ext>
            </a:extLst>
          </p:cNvPr>
          <p:cNvSpPr txBox="1"/>
          <p:nvPr/>
        </p:nvSpPr>
        <p:spPr>
          <a:xfrm>
            <a:off x="7359604" y="3890308"/>
            <a:ext cx="12261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3265650-E745-4115-8019-6E26B1648DC4}"/>
              </a:ext>
            </a:extLst>
          </p:cNvPr>
          <p:cNvSpPr txBox="1"/>
          <p:nvPr/>
        </p:nvSpPr>
        <p:spPr>
          <a:xfrm>
            <a:off x="6611366" y="3863422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7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F9096D3-332B-455E-93D1-813EF25531EC}"/>
              </a:ext>
            </a:extLst>
          </p:cNvPr>
          <p:cNvSpPr txBox="1"/>
          <p:nvPr/>
        </p:nvSpPr>
        <p:spPr>
          <a:xfrm>
            <a:off x="5875359" y="3876907"/>
            <a:ext cx="9674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600" spc="600" dirty="0">
                <a:solidFill>
                  <a:prstClr val="white"/>
                </a:solidFill>
                <a:latin typeface="Arial"/>
                <a:cs typeface="Arial" panose="020B0604020202020204" pitchFamily="34" charset="0"/>
              </a:rPr>
              <a:t>3</a:t>
            </a:r>
            <a:endParaRPr kumimoji="0" lang="en-US" sz="9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5971D0C-6109-4711-9C48-BEEE47A85E28}"/>
              </a:ext>
            </a:extLst>
          </p:cNvPr>
          <p:cNvSpPr txBox="1"/>
          <p:nvPr/>
        </p:nvSpPr>
        <p:spPr>
          <a:xfrm>
            <a:off x="4752975" y="3854905"/>
            <a:ext cx="9987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7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B2B220D-6139-492F-85A3-87F43A69BE18}"/>
              </a:ext>
            </a:extLst>
          </p:cNvPr>
          <p:cNvSpPr/>
          <p:nvPr/>
        </p:nvSpPr>
        <p:spPr>
          <a:xfrm>
            <a:off x="6148343" y="2684392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19F7760-7284-C433-AE79-70B63C702DE1}"/>
              </a:ext>
            </a:extLst>
          </p:cNvPr>
          <p:cNvSpPr/>
          <p:nvPr/>
        </p:nvSpPr>
        <p:spPr>
          <a:xfrm>
            <a:off x="4224293" y="2732017"/>
            <a:ext cx="260751" cy="19295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7388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 animBg="1"/>
      <p:bldP spid="65" grpId="0" animBg="1"/>
      <p:bldP spid="66" grpId="0"/>
      <p:bldP spid="67" grpId="0"/>
      <p:bldP spid="70" grpId="0"/>
      <p:bldP spid="71" grpId="0"/>
      <p:bldP spid="23" grpId="0" animBg="1"/>
      <p:bldP spid="23" grpId="1" animBg="1"/>
      <p:bldP spid="3" grpId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95529156-A528-09BF-F5CC-312868612188}"/>
              </a:ext>
            </a:extLst>
          </p:cNvPr>
          <p:cNvSpPr/>
          <p:nvPr/>
        </p:nvSpPr>
        <p:spPr>
          <a:xfrm>
            <a:off x="329380" y="203360"/>
            <a:ext cx="11533239" cy="6451279"/>
          </a:xfrm>
          <a:prstGeom prst="roundRect">
            <a:avLst>
              <a:gd name="adj" fmla="val 9491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924B9040-4CBE-4B4B-0755-A63C54F24594}"/>
              </a:ext>
            </a:extLst>
          </p:cNvPr>
          <p:cNvSpPr/>
          <p:nvPr/>
        </p:nvSpPr>
        <p:spPr>
          <a:xfrm>
            <a:off x="314325" y="511901"/>
            <a:ext cx="836023" cy="705394"/>
          </a:xfrm>
          <a:prstGeom prst="triangle">
            <a:avLst/>
          </a:prstGeom>
          <a:solidFill>
            <a:srgbClr val="66C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8288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D46A2E-84E6-968C-47B9-8FFE61562B26}"/>
              </a:ext>
            </a:extLst>
          </p:cNvPr>
          <p:cNvSpPr txBox="1"/>
          <p:nvPr/>
        </p:nvSpPr>
        <p:spPr>
          <a:xfrm>
            <a:off x="1085850" y="510541"/>
            <a:ext cx="107537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600" b="1" dirty="0" err="1">
                <a:solidFill>
                  <a:prstClr val="black"/>
                </a:solidFill>
              </a:rPr>
              <a:t>Một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cửa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hàng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có</a:t>
            </a:r>
            <a:r>
              <a:rPr lang="en-US" sz="3600" b="1" dirty="0">
                <a:solidFill>
                  <a:prstClr val="black"/>
                </a:solidFill>
              </a:rPr>
              <a:t> 16 500 </a:t>
            </a:r>
            <a:r>
              <a:rPr lang="en-US" sz="3600" b="1" i="1" dirty="0">
                <a:solidFill>
                  <a:prstClr val="black"/>
                </a:solidFill>
              </a:rPr>
              <a:t>l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xăng</a:t>
            </a:r>
            <a:r>
              <a:rPr lang="en-US" sz="3600" b="1" dirty="0">
                <a:solidFill>
                  <a:prstClr val="black"/>
                </a:solidFill>
              </a:rPr>
              <a:t>, </a:t>
            </a:r>
            <a:r>
              <a:rPr lang="en-US" sz="3600" b="1" dirty="0" err="1">
                <a:solidFill>
                  <a:prstClr val="black"/>
                </a:solidFill>
              </a:rPr>
              <a:t>cửa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hàng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nhập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thêm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về</a:t>
            </a:r>
            <a:r>
              <a:rPr lang="en-US" sz="3600" b="1" dirty="0">
                <a:solidFill>
                  <a:prstClr val="black"/>
                </a:solidFill>
              </a:rPr>
              <a:t> 9 000 </a:t>
            </a:r>
            <a:r>
              <a:rPr lang="en-US" sz="3600" b="1" i="1" dirty="0">
                <a:solidFill>
                  <a:prstClr val="black"/>
                </a:solidFill>
              </a:rPr>
              <a:t>l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xăng</a:t>
            </a:r>
            <a:r>
              <a:rPr lang="en-US" sz="3600" b="1" dirty="0">
                <a:solidFill>
                  <a:prstClr val="black"/>
                </a:solidFill>
              </a:rPr>
              <a:t>. </a:t>
            </a:r>
            <a:r>
              <a:rPr lang="en-US" sz="3600" b="1" dirty="0" err="1">
                <a:solidFill>
                  <a:prstClr val="black"/>
                </a:solidFill>
              </a:rPr>
              <a:t>Hỏi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sau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khi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bán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đi</a:t>
            </a:r>
            <a:r>
              <a:rPr lang="en-US" sz="3600" b="1" dirty="0">
                <a:solidFill>
                  <a:prstClr val="black"/>
                </a:solidFill>
              </a:rPr>
              <a:t> 17 350 </a:t>
            </a:r>
            <a:r>
              <a:rPr lang="en-US" sz="3600" b="1" i="1" dirty="0">
                <a:solidFill>
                  <a:prstClr val="black"/>
                </a:solidFill>
              </a:rPr>
              <a:t>l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xăng</a:t>
            </a:r>
            <a:r>
              <a:rPr lang="en-US" sz="3600" b="1" dirty="0">
                <a:solidFill>
                  <a:prstClr val="black"/>
                </a:solidFill>
              </a:rPr>
              <a:t>, </a:t>
            </a:r>
            <a:r>
              <a:rPr lang="en-US" sz="3600" b="1" dirty="0" err="1">
                <a:solidFill>
                  <a:prstClr val="black"/>
                </a:solidFill>
              </a:rPr>
              <a:t>cửa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hàng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đó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còn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lại</a:t>
            </a:r>
            <a:r>
              <a:rPr lang="en-US" sz="3600" b="1" dirty="0">
                <a:solidFill>
                  <a:prstClr val="black"/>
                </a:solidFill>
              </a:rPr>
              <a:t> bao </a:t>
            </a:r>
            <a:r>
              <a:rPr lang="en-US" sz="3600" b="1" dirty="0" err="1">
                <a:solidFill>
                  <a:prstClr val="black"/>
                </a:solidFill>
              </a:rPr>
              <a:t>nhiêu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lít</a:t>
            </a:r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 err="1">
                <a:solidFill>
                  <a:prstClr val="black"/>
                </a:solidFill>
              </a:rPr>
              <a:t>xăng</a:t>
            </a:r>
            <a:r>
              <a:rPr lang="en-US" sz="3600" b="1" dirty="0">
                <a:solidFill>
                  <a:prstClr val="black"/>
                </a:solidFill>
              </a:rPr>
              <a:t>?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4AF0BA2-1B4D-3818-7194-AD1D763AC9FA}"/>
              </a:ext>
            </a:extLst>
          </p:cNvPr>
          <p:cNvCxnSpPr/>
          <p:nvPr/>
        </p:nvCxnSpPr>
        <p:spPr>
          <a:xfrm>
            <a:off x="4076700" y="1057275"/>
            <a:ext cx="284797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789F588-EF8B-0040-D084-3329EBF8F747}"/>
              </a:ext>
            </a:extLst>
          </p:cNvPr>
          <p:cNvCxnSpPr>
            <a:cxnSpLocks/>
          </p:cNvCxnSpPr>
          <p:nvPr/>
        </p:nvCxnSpPr>
        <p:spPr>
          <a:xfrm>
            <a:off x="9001125" y="1057275"/>
            <a:ext cx="267652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7581425-D28E-E27E-0889-4FDFB6D5CCC4}"/>
              </a:ext>
            </a:extLst>
          </p:cNvPr>
          <p:cNvCxnSpPr>
            <a:cxnSpLocks/>
          </p:cNvCxnSpPr>
          <p:nvPr/>
        </p:nvCxnSpPr>
        <p:spPr>
          <a:xfrm>
            <a:off x="1162050" y="1619250"/>
            <a:ext cx="23050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8892BCE-5D0E-F8A6-68DB-6510EDD18415}"/>
              </a:ext>
            </a:extLst>
          </p:cNvPr>
          <p:cNvCxnSpPr>
            <a:cxnSpLocks/>
          </p:cNvCxnSpPr>
          <p:nvPr/>
        </p:nvCxnSpPr>
        <p:spPr>
          <a:xfrm>
            <a:off x="6019800" y="1619250"/>
            <a:ext cx="35433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97A0778-C62A-0478-C90C-279426FE63AE}"/>
              </a:ext>
            </a:extLst>
          </p:cNvPr>
          <p:cNvCxnSpPr>
            <a:cxnSpLocks/>
          </p:cNvCxnSpPr>
          <p:nvPr/>
        </p:nvCxnSpPr>
        <p:spPr>
          <a:xfrm>
            <a:off x="1895475" y="2190750"/>
            <a:ext cx="461962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5091629-D5B7-3A2C-F11D-92B94E2D1FA2}"/>
              </a:ext>
            </a:extLst>
          </p:cNvPr>
          <p:cNvSpPr txBox="1"/>
          <p:nvPr/>
        </p:nvSpPr>
        <p:spPr>
          <a:xfrm>
            <a:off x="933449" y="2762250"/>
            <a:ext cx="105060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0" dirty="0" err="1">
                <a:solidFill>
                  <a:srgbClr val="0070C0"/>
                </a:solidFill>
                <a:effectLst/>
              </a:rPr>
              <a:t>Bài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giải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:</a:t>
            </a:r>
          </a:p>
          <a:p>
            <a:pPr algn="ctr"/>
            <a:r>
              <a:rPr lang="en-US" sz="3600" b="1" i="0" dirty="0">
                <a:solidFill>
                  <a:srgbClr val="0070C0"/>
                </a:solidFill>
                <a:effectLst/>
              </a:rPr>
              <a:t>Sau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khi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nhập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thêm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về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,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cửa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hàng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có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số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lít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xăng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là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:</a:t>
            </a:r>
          </a:p>
          <a:p>
            <a:pPr algn="ctr"/>
            <a:r>
              <a:rPr lang="en-US" sz="3600" b="1" i="0" dirty="0">
                <a:solidFill>
                  <a:srgbClr val="0070C0"/>
                </a:solidFill>
                <a:effectLst/>
              </a:rPr>
              <a:t>16 500 + 9 000 = 25 500 (</a:t>
            </a:r>
            <a:r>
              <a:rPr lang="en-US" sz="3600" b="1" i="1" dirty="0">
                <a:solidFill>
                  <a:srgbClr val="0070C0"/>
                </a:solidFill>
                <a:effectLst/>
              </a:rPr>
              <a:t>l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)</a:t>
            </a:r>
          </a:p>
          <a:p>
            <a:pPr algn="ctr"/>
            <a:r>
              <a:rPr lang="en-US" sz="3600" b="1" i="0" dirty="0">
                <a:solidFill>
                  <a:srgbClr val="0070C0"/>
                </a:solidFill>
                <a:effectLst/>
              </a:rPr>
              <a:t>Sau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khi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bán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đi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17 350 </a:t>
            </a:r>
            <a:r>
              <a:rPr lang="en-US" sz="3600" b="1" i="1" dirty="0">
                <a:solidFill>
                  <a:srgbClr val="0070C0"/>
                </a:solidFill>
                <a:effectLst/>
              </a:rPr>
              <a:t>l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,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cửa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hàng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còn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lại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số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lít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xăng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là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:</a:t>
            </a:r>
          </a:p>
          <a:p>
            <a:pPr algn="ctr"/>
            <a:r>
              <a:rPr lang="en-US" sz="3600" b="1" i="0" dirty="0">
                <a:solidFill>
                  <a:srgbClr val="0070C0"/>
                </a:solidFill>
                <a:effectLst/>
              </a:rPr>
              <a:t>25 500 – 17 350 = 8 150 (</a:t>
            </a:r>
            <a:r>
              <a:rPr lang="en-US" sz="3600" b="1" i="1" dirty="0">
                <a:solidFill>
                  <a:srgbClr val="0070C0"/>
                </a:solidFill>
                <a:effectLst/>
              </a:rPr>
              <a:t>l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)</a:t>
            </a:r>
          </a:p>
          <a:p>
            <a:pPr algn="r"/>
            <a:r>
              <a:rPr lang="en-US" sz="3600" b="1" i="0" dirty="0" err="1">
                <a:solidFill>
                  <a:srgbClr val="0070C0"/>
                </a:solidFill>
                <a:effectLst/>
              </a:rPr>
              <a:t>Đáp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số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: 8 150 </a:t>
            </a:r>
            <a:r>
              <a:rPr lang="en-US" sz="3600" b="1" i="1" dirty="0">
                <a:solidFill>
                  <a:srgbClr val="0070C0"/>
                </a:solidFill>
                <a:effectLst/>
              </a:rPr>
              <a:t>l</a:t>
            </a:r>
            <a:r>
              <a:rPr lang="en-US" sz="3600" b="1" i="0" dirty="0">
                <a:solidFill>
                  <a:srgbClr val="0070C0"/>
                </a:solidFill>
                <a:effectLst/>
              </a:rPr>
              <a:t> </a:t>
            </a:r>
            <a:r>
              <a:rPr lang="en-US" sz="3600" b="1" i="0" dirty="0" err="1">
                <a:solidFill>
                  <a:srgbClr val="0070C0"/>
                </a:solidFill>
                <a:effectLst/>
              </a:rPr>
              <a:t>xăng</a:t>
            </a:r>
            <a:endParaRPr lang="en-US" sz="3600" b="1" i="0" dirty="0"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8319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875E-6 -4.81481E-6 L 1.875E-6 -0.07222 " pathEditMode="relative" rAng="0" ptsTypes="AA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6" grpId="1"/>
      <p:bldP spid="1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95529156-A528-09BF-F5CC-312868612188}"/>
              </a:ext>
            </a:extLst>
          </p:cNvPr>
          <p:cNvSpPr/>
          <p:nvPr/>
        </p:nvSpPr>
        <p:spPr>
          <a:xfrm>
            <a:off x="329380" y="203360"/>
            <a:ext cx="11533239" cy="6451279"/>
          </a:xfrm>
          <a:prstGeom prst="roundRect">
            <a:avLst>
              <a:gd name="adj" fmla="val 9491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924B9040-4CBE-4B4B-0755-A63C54F24594}"/>
              </a:ext>
            </a:extLst>
          </p:cNvPr>
          <p:cNvSpPr/>
          <p:nvPr/>
        </p:nvSpPr>
        <p:spPr>
          <a:xfrm>
            <a:off x="314325" y="511901"/>
            <a:ext cx="836023" cy="705394"/>
          </a:xfrm>
          <a:prstGeom prst="triangle">
            <a:avLst/>
          </a:prstGeom>
          <a:solidFill>
            <a:srgbClr val="66C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8288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D46A2E-84E6-968C-47B9-8FFE61562B26}"/>
              </a:ext>
            </a:extLst>
          </p:cNvPr>
          <p:cNvSpPr txBox="1"/>
          <p:nvPr/>
        </p:nvSpPr>
        <p:spPr>
          <a:xfrm>
            <a:off x="1085850" y="510541"/>
            <a:ext cx="112299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400" b="1">
                <a:solidFill>
                  <a:prstClr val="black"/>
                </a:solidFill>
              </a:rPr>
              <a:t>Tính giá trị của biểu thức: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053574-75AE-75E1-55C6-22783CD3AF35}"/>
              </a:ext>
            </a:extLst>
          </p:cNvPr>
          <p:cNvSpPr txBox="1"/>
          <p:nvPr/>
        </p:nvSpPr>
        <p:spPr>
          <a:xfrm>
            <a:off x="1247775" y="1533525"/>
            <a:ext cx="89344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>
              <a:buAutoNum type="alphaLcParenR"/>
            </a:pPr>
            <a:r>
              <a:rPr lang="pt-BR" sz="4400" b="0" i="0" dirty="0">
                <a:solidFill>
                  <a:srgbClr val="000000"/>
                </a:solidFill>
                <a:effectLst/>
              </a:rPr>
              <a:t>8 647 + 6 500 – 13 217                         </a:t>
            </a:r>
          </a:p>
          <a:p>
            <a:pPr algn="ctr"/>
            <a:r>
              <a:rPr lang="pt-BR" sz="4400" b="0" i="0" dirty="0">
                <a:solidFill>
                  <a:srgbClr val="000000"/>
                </a:solidFill>
                <a:effectLst/>
              </a:rPr>
              <a:t>b) 15 654 – (7460 + 2140)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D10AA7-880B-93D4-65F2-485119D5499E}"/>
              </a:ext>
            </a:extLst>
          </p:cNvPr>
          <p:cNvSpPr txBox="1"/>
          <p:nvPr/>
        </p:nvSpPr>
        <p:spPr>
          <a:xfrm>
            <a:off x="657225" y="3429000"/>
            <a:ext cx="647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i="0" dirty="0">
                <a:solidFill>
                  <a:srgbClr val="FF0000"/>
                </a:solidFill>
                <a:effectLst/>
              </a:rPr>
              <a:t>a) 8 647 + 6 500 – 13 217 =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503929-1763-ECEF-EAFA-4B1CE4970F68}"/>
              </a:ext>
            </a:extLst>
          </p:cNvPr>
          <p:cNvSpPr txBox="1"/>
          <p:nvPr/>
        </p:nvSpPr>
        <p:spPr>
          <a:xfrm>
            <a:off x="6343650" y="3390900"/>
            <a:ext cx="4810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solidFill>
                  <a:srgbClr val="FF0000"/>
                </a:solidFill>
              </a:rPr>
              <a:t>15 147 – 13 217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77E97F-5241-9C60-95EF-B200710457E5}"/>
              </a:ext>
            </a:extLst>
          </p:cNvPr>
          <p:cNvSpPr txBox="1"/>
          <p:nvPr/>
        </p:nvSpPr>
        <p:spPr>
          <a:xfrm>
            <a:off x="5943600" y="4048125"/>
            <a:ext cx="4810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solidFill>
                  <a:srgbClr val="FF0000"/>
                </a:solidFill>
              </a:rPr>
              <a:t>= 1 930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6CD64B-2097-6798-5F46-2BBC48B2067F}"/>
              </a:ext>
            </a:extLst>
          </p:cNvPr>
          <p:cNvSpPr txBox="1"/>
          <p:nvPr/>
        </p:nvSpPr>
        <p:spPr>
          <a:xfrm>
            <a:off x="762000" y="4838700"/>
            <a:ext cx="647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>
                <a:solidFill>
                  <a:srgbClr val="FF0000"/>
                </a:solidFill>
              </a:rPr>
              <a:t>b) 15 654 – (7460 + 2140)</a:t>
            </a:r>
            <a:r>
              <a:rPr lang="en-US" sz="4000" b="1" dirty="0">
                <a:solidFill>
                  <a:srgbClr val="FF0000"/>
                </a:solidFill>
              </a:rPr>
              <a:t> =</a:t>
            </a:r>
            <a:endParaRPr lang="pl-PL" sz="4000" b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EF44B2-9B0B-F312-A72C-44B5ACFFE98A}"/>
              </a:ext>
            </a:extLst>
          </p:cNvPr>
          <p:cNvSpPr txBox="1"/>
          <p:nvPr/>
        </p:nvSpPr>
        <p:spPr>
          <a:xfrm>
            <a:off x="6515100" y="4838700"/>
            <a:ext cx="4810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solidFill>
                  <a:srgbClr val="FF0000"/>
                </a:solidFill>
              </a:rPr>
              <a:t>15 654 – 9 600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3C4912-3B1C-8587-1D22-8135FF31C67B}"/>
              </a:ext>
            </a:extLst>
          </p:cNvPr>
          <p:cNvSpPr txBox="1"/>
          <p:nvPr/>
        </p:nvSpPr>
        <p:spPr>
          <a:xfrm>
            <a:off x="6048375" y="5457825"/>
            <a:ext cx="4810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solidFill>
                  <a:srgbClr val="FF0000"/>
                </a:solidFill>
              </a:rPr>
              <a:t>= 6 054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2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6.25E-7 4.44444E-6 L 6.25E-7 -0.07223 " pathEditMode="relative" rAng="0" ptsTypes="AA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6" grpId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F9B30BE-B8B1-42B1-A8C3-9565EBB87D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367" y="-108488"/>
            <a:ext cx="12374696" cy="69607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948F06-AA0E-4320-9103-205E36EF99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600" y="3681"/>
            <a:ext cx="1825570" cy="20332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C30D2D6-9212-49BB-8A70-BB41283B63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750">
            <a:off x="8990297" y="1231051"/>
            <a:ext cx="2109779" cy="1088416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B5B81DF-143D-4E16-9C7A-131315FA766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9" t="-1698" r="52145" b="70068"/>
          <a:stretch/>
        </p:blipFill>
        <p:spPr>
          <a:xfrm>
            <a:off x="4848743" y="4454763"/>
            <a:ext cx="3041072" cy="153074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F8AEE6C-BB0D-4281-8E21-DE1E158E294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21422" y="2082049"/>
            <a:ext cx="7584081" cy="28592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C5500F5-2FD1-4B7B-A851-A8ADCEAA44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70719">
            <a:off x="5626782" y="514342"/>
            <a:ext cx="938436" cy="190243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50C6E35-B19E-4B8D-92D8-3D0CBF38CC7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90" y="2965279"/>
            <a:ext cx="3179481" cy="3778514"/>
          </a:xfrm>
          <a:prstGeom prst="rect">
            <a:avLst/>
          </a:prstGeom>
        </p:spPr>
      </p:pic>
      <p:pic>
        <p:nvPicPr>
          <p:cNvPr id="2" name="5cf0516366c93">
            <a:hlinkClick r:id="" action="ppaction://media"/>
            <a:extLst>
              <a:ext uri="{FF2B5EF4-FFF2-40B4-BE49-F238E27FC236}">
                <a16:creationId xmlns:a16="http://schemas.microsoft.com/office/drawing/2014/main" id="{B9955C6B-A8ED-6A35-C236-4865624845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909789" y="-108488"/>
            <a:ext cx="890931" cy="89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065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D4E0CFC-3C19-4A46-8145-DD4F0BA214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70565" y="1403613"/>
            <a:ext cx="6874308" cy="4486823"/>
          </a:xfrm>
          <a:prstGeom prst="rect">
            <a:avLst/>
          </a:prstGeom>
        </p:spPr>
      </p:pic>
      <p:pic>
        <p:nvPicPr>
          <p:cNvPr id="4" name="Picture 3" descr="A yellow and pink text on a black background&#10;&#10;AI-generated content may be incorrect.">
            <a:extLst>
              <a:ext uri="{FF2B5EF4-FFF2-40B4-BE49-F238E27FC236}">
                <a16:creationId xmlns:a16="http://schemas.microsoft.com/office/drawing/2014/main" id="{B2573461-BA0D-0F15-C9AB-D27338AAA9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478" y="1616149"/>
            <a:ext cx="3825752" cy="128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65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nip Diagonal Corner Rectangle 3">
            <a:extLst>
              <a:ext uri="{FF2B5EF4-FFF2-40B4-BE49-F238E27FC236}">
                <a16:creationId xmlns:a16="http://schemas.microsoft.com/office/drawing/2014/main" id="{A701BD6F-F439-4F0C-BAAD-1139192002FD}"/>
              </a:ext>
            </a:extLst>
          </p:cNvPr>
          <p:cNvSpPr/>
          <p:nvPr/>
        </p:nvSpPr>
        <p:spPr>
          <a:xfrm>
            <a:off x="1219200" y="-76200"/>
            <a:ext cx="8915641" cy="1604597"/>
          </a:xfrm>
          <a:prstGeom prst="roundRect">
            <a:avLst>
              <a:gd name="adj" fmla="val 10326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3468AA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#9Slide03 Montserrat Black" panose="00000A00000000000000" pitchFamily="2" charset="0"/>
                <a:ea typeface="+mn-ea"/>
                <a:cs typeface="Times New Roman" panose="02020603050405020304" pitchFamily="18" charset="0"/>
                <a:sym typeface="Arial"/>
              </a:rPr>
              <a:t>LABUBU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2922E4-2222-6BC7-3ACF-3AB9374CA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3124200"/>
            <a:ext cx="1678877" cy="26576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B23AD6-8D5C-E5E6-1C05-80DA657BCA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005" y="2819400"/>
            <a:ext cx="1312022" cy="21429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629B7B-2D60-69FE-3F4C-D5F5EB2877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768" y="4165986"/>
            <a:ext cx="1678877" cy="26576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30FC067-E6FE-7195-5857-3C222510ED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76" y="2493367"/>
            <a:ext cx="1426629" cy="236168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8395037-A2EF-32DC-3E3D-2842D0FF49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662" y="2054969"/>
            <a:ext cx="1678876" cy="280008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762B0C9-6AF1-1EA8-6784-E452873CA7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290" y="3004930"/>
            <a:ext cx="23907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5199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50CA5A00-2D06-748E-F1FB-C02DD05B7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89729" y="-1616896"/>
            <a:ext cx="12371459" cy="653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AEC2916-6938-4C63-B29C-FF236565AAEC}"/>
              </a:ext>
            </a:extLst>
          </p:cNvPr>
          <p:cNvSpPr/>
          <p:nvPr/>
        </p:nvSpPr>
        <p:spPr>
          <a:xfrm>
            <a:off x="-89730" y="3813795"/>
            <a:ext cx="12371460" cy="3302974"/>
          </a:xfrm>
          <a:prstGeom prst="rect">
            <a:avLst/>
          </a:prstGeom>
          <a:solidFill>
            <a:srgbClr val="75C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9B910D5-7A9A-4016-8828-324BCDEB7849}"/>
              </a:ext>
            </a:extLst>
          </p:cNvPr>
          <p:cNvSpPr/>
          <p:nvPr/>
        </p:nvSpPr>
        <p:spPr>
          <a:xfrm>
            <a:off x="5855017" y="3896277"/>
            <a:ext cx="1928669" cy="40605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24" name="Graphic 1123">
            <a:extLst>
              <a:ext uri="{FF2B5EF4-FFF2-40B4-BE49-F238E27FC236}">
                <a16:creationId xmlns:a16="http://schemas.microsoft.com/office/drawing/2014/main" id="{138F0BB7-2EE6-4626-9EB5-52BF5D98E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0989" y="2865688"/>
            <a:ext cx="1226496" cy="2003279"/>
          </a:xfrm>
          <a:prstGeom prst="rect">
            <a:avLst/>
          </a:prstGeom>
        </p:spPr>
      </p:pic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06FD228D-7951-4ACB-9060-3B10FB649466}"/>
              </a:ext>
            </a:extLst>
          </p:cNvPr>
          <p:cNvSpPr/>
          <p:nvPr/>
        </p:nvSpPr>
        <p:spPr>
          <a:xfrm>
            <a:off x="5348308" y="4032607"/>
            <a:ext cx="2823210" cy="1219200"/>
          </a:xfrm>
          <a:custGeom>
            <a:avLst/>
            <a:gdLst>
              <a:gd name="connsiteX0" fmla="*/ 0 w 2823210"/>
              <a:gd name="connsiteY0" fmla="*/ 0 h 1219200"/>
              <a:gd name="connsiteX1" fmla="*/ 0 w 2823210"/>
              <a:gd name="connsiteY1" fmla="*/ 1219200 h 1219200"/>
              <a:gd name="connsiteX2" fmla="*/ 2823210 w 2823210"/>
              <a:gd name="connsiteY2" fmla="*/ 1219200 h 1219200"/>
              <a:gd name="connsiteX3" fmla="*/ 2819400 w 2823210"/>
              <a:gd name="connsiteY3" fmla="*/ 3810 h 1219200"/>
              <a:gd name="connsiteX4" fmla="*/ 2411730 w 2823210"/>
              <a:gd name="connsiteY4" fmla="*/ 0 h 1219200"/>
              <a:gd name="connsiteX5" fmla="*/ 415290 w 2823210"/>
              <a:gd name="connsiteY5" fmla="*/ 3810 h 1219200"/>
              <a:gd name="connsiteX6" fmla="*/ 0 w 2823210"/>
              <a:gd name="connsiteY6" fmla="*/ 0 h 1219200"/>
              <a:gd name="connsiteX0" fmla="*/ 0 w 2823210"/>
              <a:gd name="connsiteY0" fmla="*/ 0 h 1219200"/>
              <a:gd name="connsiteX1" fmla="*/ 0 w 2823210"/>
              <a:gd name="connsiteY1" fmla="*/ 1219200 h 1219200"/>
              <a:gd name="connsiteX2" fmla="*/ 2823210 w 2823210"/>
              <a:gd name="connsiteY2" fmla="*/ 1219200 h 1219200"/>
              <a:gd name="connsiteX3" fmla="*/ 2819400 w 2823210"/>
              <a:gd name="connsiteY3" fmla="*/ 3810 h 1219200"/>
              <a:gd name="connsiteX4" fmla="*/ 2411730 w 2823210"/>
              <a:gd name="connsiteY4" fmla="*/ 0 h 1219200"/>
              <a:gd name="connsiteX5" fmla="*/ 415290 w 2823210"/>
              <a:gd name="connsiteY5" fmla="*/ 3810 h 1219200"/>
              <a:gd name="connsiteX6" fmla="*/ 0 w 2823210"/>
              <a:gd name="connsiteY6" fmla="*/ 0 h 1219200"/>
              <a:gd name="connsiteX0" fmla="*/ 0 w 2823210"/>
              <a:gd name="connsiteY0" fmla="*/ 0 h 1219200"/>
              <a:gd name="connsiteX1" fmla="*/ 0 w 2823210"/>
              <a:gd name="connsiteY1" fmla="*/ 1219200 h 1219200"/>
              <a:gd name="connsiteX2" fmla="*/ 2823210 w 2823210"/>
              <a:gd name="connsiteY2" fmla="*/ 1219200 h 1219200"/>
              <a:gd name="connsiteX3" fmla="*/ 2819400 w 2823210"/>
              <a:gd name="connsiteY3" fmla="*/ 3810 h 1219200"/>
              <a:gd name="connsiteX4" fmla="*/ 2411730 w 2823210"/>
              <a:gd name="connsiteY4" fmla="*/ 0 h 1219200"/>
              <a:gd name="connsiteX5" fmla="*/ 415290 w 2823210"/>
              <a:gd name="connsiteY5" fmla="*/ 3810 h 1219200"/>
              <a:gd name="connsiteX6" fmla="*/ 0 w 2823210"/>
              <a:gd name="connsiteY6" fmla="*/ 0 h 1219200"/>
              <a:gd name="connsiteX0" fmla="*/ 0 w 2823210"/>
              <a:gd name="connsiteY0" fmla="*/ 0 h 1219200"/>
              <a:gd name="connsiteX1" fmla="*/ 0 w 2823210"/>
              <a:gd name="connsiteY1" fmla="*/ 1219200 h 1219200"/>
              <a:gd name="connsiteX2" fmla="*/ 2823210 w 2823210"/>
              <a:gd name="connsiteY2" fmla="*/ 1219200 h 1219200"/>
              <a:gd name="connsiteX3" fmla="*/ 2819400 w 2823210"/>
              <a:gd name="connsiteY3" fmla="*/ 3810 h 1219200"/>
              <a:gd name="connsiteX4" fmla="*/ 2411730 w 2823210"/>
              <a:gd name="connsiteY4" fmla="*/ 0 h 1219200"/>
              <a:gd name="connsiteX5" fmla="*/ 415290 w 2823210"/>
              <a:gd name="connsiteY5" fmla="*/ 3810 h 1219200"/>
              <a:gd name="connsiteX6" fmla="*/ 0 w 2823210"/>
              <a:gd name="connsiteY6" fmla="*/ 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210" h="1219200">
                <a:moveTo>
                  <a:pt x="0" y="0"/>
                </a:moveTo>
                <a:lnTo>
                  <a:pt x="0" y="1219200"/>
                </a:lnTo>
                <a:lnTo>
                  <a:pt x="2823210" y="1219200"/>
                </a:lnTo>
                <a:lnTo>
                  <a:pt x="2819400" y="3810"/>
                </a:lnTo>
                <a:lnTo>
                  <a:pt x="2411730" y="0"/>
                </a:lnTo>
                <a:cubicBezTo>
                  <a:pt x="2035810" y="386080"/>
                  <a:pt x="414020" y="242570"/>
                  <a:pt x="415290" y="3810"/>
                </a:cubicBezTo>
                <a:lnTo>
                  <a:pt x="0" y="0"/>
                </a:lnTo>
                <a:close/>
              </a:path>
            </a:pathLst>
          </a:custGeom>
          <a:solidFill>
            <a:srgbClr val="75C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8" name="Picture 8" descr="ArtStation - Animations in Pixel Art">
            <a:extLst>
              <a:ext uri="{FF2B5EF4-FFF2-40B4-BE49-F238E27FC236}">
                <a16:creationId xmlns:a16="http://schemas.microsoft.com/office/drawing/2014/main" id="{33BE5E73-7E68-47D9-9B4C-ABC5FEE7039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100730" y="2856039"/>
            <a:ext cx="1323290" cy="132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5" name="Group 154">
            <a:extLst>
              <a:ext uri="{FF2B5EF4-FFF2-40B4-BE49-F238E27FC236}">
                <a16:creationId xmlns:a16="http://schemas.microsoft.com/office/drawing/2014/main" id="{B22C091A-9CA4-4868-920B-82CAEE03C3A8}"/>
              </a:ext>
            </a:extLst>
          </p:cNvPr>
          <p:cNvGrpSpPr/>
          <p:nvPr/>
        </p:nvGrpSpPr>
        <p:grpSpPr>
          <a:xfrm>
            <a:off x="5875652" y="3219801"/>
            <a:ext cx="414753" cy="856902"/>
            <a:chOff x="-2743200" y="6008612"/>
            <a:chExt cx="910543" cy="1535669"/>
          </a:xfrm>
        </p:grpSpPr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67E0319A-0641-4838-998A-FA20AD76F788}"/>
                </a:ext>
              </a:extLst>
            </p:cNvPr>
            <p:cNvCxnSpPr>
              <a:cxnSpLocks/>
            </p:cNvCxnSpPr>
            <p:nvPr/>
          </p:nvCxnSpPr>
          <p:spPr>
            <a:xfrm>
              <a:off x="-2743200" y="6159553"/>
              <a:ext cx="0" cy="138472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57" name="Flowchart: Punched Tape 156">
              <a:hlinkClick r:id="" action="ppaction://noaction"/>
              <a:extLst>
                <a:ext uri="{FF2B5EF4-FFF2-40B4-BE49-F238E27FC236}">
                  <a16:creationId xmlns:a16="http://schemas.microsoft.com/office/drawing/2014/main" id="{1F49E0B1-A040-4A14-8641-9EC27D1631C5}"/>
                </a:ext>
              </a:extLst>
            </p:cNvPr>
            <p:cNvSpPr/>
            <p:nvPr/>
          </p:nvSpPr>
          <p:spPr>
            <a:xfrm>
              <a:off x="-2743200" y="6008612"/>
              <a:ext cx="910543" cy="693432"/>
            </a:xfrm>
            <a:prstGeom prst="flowChartPunchedTape">
              <a:avLst/>
            </a:prstGeom>
            <a:solidFill>
              <a:srgbClr val="FFFF0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D55C88"/>
                  </a:solidFill>
                  <a:effectLst/>
                  <a:uLnTx/>
                  <a:uFillTx/>
                  <a:latin typeface="Showcard Gothic" panose="04020904020102020604" pitchFamily="82" charset="0"/>
                  <a:ea typeface="+mn-ea"/>
                  <a:cs typeface="+mn-cs"/>
                  <a:hlinkClick r:id="rId6" action="ppaction://hlinksldjump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3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55C88"/>
                </a:solidFill>
                <a:effectLst/>
                <a:uLnTx/>
                <a:uFillTx/>
                <a:latin typeface="Showcard Gothic" panose="04020904020102020604" pitchFamily="82" charset="0"/>
                <a:ea typeface="+mn-ea"/>
                <a:cs typeface="+mn-cs"/>
              </a:endParaRPr>
            </a:p>
          </p:txBody>
        </p:sp>
      </p:grpSp>
      <p:pic>
        <p:nvPicPr>
          <p:cNvPr id="1028" name="Picture 4" descr="Dizzy GIFs - Get the best gif on GIFER">
            <a:extLst>
              <a:ext uri="{FF2B5EF4-FFF2-40B4-BE49-F238E27FC236}">
                <a16:creationId xmlns:a16="http://schemas.microsoft.com/office/drawing/2014/main" id="{EB4BD0DA-E573-4C21-BFC0-5A267A914CD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821" y="5175787"/>
            <a:ext cx="833239" cy="83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2" name="Group 151">
            <a:extLst>
              <a:ext uri="{FF2B5EF4-FFF2-40B4-BE49-F238E27FC236}">
                <a16:creationId xmlns:a16="http://schemas.microsoft.com/office/drawing/2014/main" id="{885F0496-B669-475E-B8F8-F1330F59F79D}"/>
              </a:ext>
            </a:extLst>
          </p:cNvPr>
          <p:cNvGrpSpPr/>
          <p:nvPr/>
        </p:nvGrpSpPr>
        <p:grpSpPr>
          <a:xfrm>
            <a:off x="5657598" y="4200156"/>
            <a:ext cx="414753" cy="856903"/>
            <a:chOff x="-2743200" y="6008610"/>
            <a:chExt cx="910543" cy="1535671"/>
          </a:xfrm>
        </p:grpSpPr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F7A02854-84A6-4FB9-AC58-E73A1A66C13D}"/>
                </a:ext>
              </a:extLst>
            </p:cNvPr>
            <p:cNvCxnSpPr>
              <a:cxnSpLocks/>
            </p:cNvCxnSpPr>
            <p:nvPr/>
          </p:nvCxnSpPr>
          <p:spPr>
            <a:xfrm>
              <a:off x="-2743200" y="6159553"/>
              <a:ext cx="0" cy="138472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54" name="Flowchart: Punched Tape 153">
              <a:hlinkClick r:id="" action="ppaction://noaction"/>
              <a:extLst>
                <a:ext uri="{FF2B5EF4-FFF2-40B4-BE49-F238E27FC236}">
                  <a16:creationId xmlns:a16="http://schemas.microsoft.com/office/drawing/2014/main" id="{7751F873-2EB2-4D7E-B766-55CDDF7E5ECE}"/>
                </a:ext>
              </a:extLst>
            </p:cNvPr>
            <p:cNvSpPr/>
            <p:nvPr/>
          </p:nvSpPr>
          <p:spPr>
            <a:xfrm>
              <a:off x="-2743200" y="6008610"/>
              <a:ext cx="910543" cy="693432"/>
            </a:xfrm>
            <a:prstGeom prst="flowChartPunchedTape">
              <a:avLst/>
            </a:prstGeom>
            <a:solidFill>
              <a:srgbClr val="FFFF0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D55C88"/>
                  </a:solidFill>
                  <a:effectLst/>
                  <a:uLnTx/>
                  <a:uFillTx/>
                  <a:latin typeface="Showcard Gothic" panose="04020904020102020604" pitchFamily="82" charset="0"/>
                  <a:ea typeface="+mn-ea"/>
                  <a:cs typeface="+mn-cs"/>
                  <a:hlinkClick r:id="rId8" action="ppaction://hlinksldjump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2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D55C88"/>
                </a:solidFill>
                <a:effectLst/>
                <a:uLnTx/>
                <a:uFillTx/>
                <a:latin typeface="Showcard Gothic" panose="04020904020102020604" pitchFamily="82" charset="0"/>
                <a:ea typeface="+mn-ea"/>
                <a:cs typeface="+mn-cs"/>
              </a:endParaRPr>
            </a:p>
          </p:txBody>
        </p:sp>
      </p:grpSp>
      <p:pic>
        <p:nvPicPr>
          <p:cNvPr id="114" name="Hammer">
            <a:extLst>
              <a:ext uri="{FF2B5EF4-FFF2-40B4-BE49-F238E27FC236}">
                <a16:creationId xmlns:a16="http://schemas.microsoft.com/office/drawing/2014/main" id="{94B6A405-BFBB-440B-BF1E-3133EF5A84F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 rot="20409273">
            <a:off x="6986191" y="2480679"/>
            <a:ext cx="1473700" cy="14737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97D8BA7E-42EF-4DBE-B36A-359DCF8B8918}"/>
              </a:ext>
            </a:extLst>
          </p:cNvPr>
          <p:cNvSpPr/>
          <p:nvPr/>
        </p:nvSpPr>
        <p:spPr>
          <a:xfrm>
            <a:off x="4754850" y="6015026"/>
            <a:ext cx="2823210" cy="1219200"/>
          </a:xfrm>
          <a:custGeom>
            <a:avLst/>
            <a:gdLst>
              <a:gd name="connsiteX0" fmla="*/ 0 w 2823210"/>
              <a:gd name="connsiteY0" fmla="*/ 0 h 1219200"/>
              <a:gd name="connsiteX1" fmla="*/ 0 w 2823210"/>
              <a:gd name="connsiteY1" fmla="*/ 1219200 h 1219200"/>
              <a:gd name="connsiteX2" fmla="*/ 2823210 w 2823210"/>
              <a:gd name="connsiteY2" fmla="*/ 1219200 h 1219200"/>
              <a:gd name="connsiteX3" fmla="*/ 2819400 w 2823210"/>
              <a:gd name="connsiteY3" fmla="*/ 3810 h 1219200"/>
              <a:gd name="connsiteX4" fmla="*/ 2411730 w 2823210"/>
              <a:gd name="connsiteY4" fmla="*/ 0 h 1219200"/>
              <a:gd name="connsiteX5" fmla="*/ 415290 w 2823210"/>
              <a:gd name="connsiteY5" fmla="*/ 3810 h 1219200"/>
              <a:gd name="connsiteX6" fmla="*/ 0 w 2823210"/>
              <a:gd name="connsiteY6" fmla="*/ 0 h 1219200"/>
              <a:gd name="connsiteX0" fmla="*/ 0 w 2823210"/>
              <a:gd name="connsiteY0" fmla="*/ 0 h 1219200"/>
              <a:gd name="connsiteX1" fmla="*/ 0 w 2823210"/>
              <a:gd name="connsiteY1" fmla="*/ 1219200 h 1219200"/>
              <a:gd name="connsiteX2" fmla="*/ 2823210 w 2823210"/>
              <a:gd name="connsiteY2" fmla="*/ 1219200 h 1219200"/>
              <a:gd name="connsiteX3" fmla="*/ 2819400 w 2823210"/>
              <a:gd name="connsiteY3" fmla="*/ 3810 h 1219200"/>
              <a:gd name="connsiteX4" fmla="*/ 2411730 w 2823210"/>
              <a:gd name="connsiteY4" fmla="*/ 0 h 1219200"/>
              <a:gd name="connsiteX5" fmla="*/ 415290 w 2823210"/>
              <a:gd name="connsiteY5" fmla="*/ 3810 h 1219200"/>
              <a:gd name="connsiteX6" fmla="*/ 0 w 2823210"/>
              <a:gd name="connsiteY6" fmla="*/ 0 h 1219200"/>
              <a:gd name="connsiteX0" fmla="*/ 0 w 2823210"/>
              <a:gd name="connsiteY0" fmla="*/ 0 h 1219200"/>
              <a:gd name="connsiteX1" fmla="*/ 0 w 2823210"/>
              <a:gd name="connsiteY1" fmla="*/ 1219200 h 1219200"/>
              <a:gd name="connsiteX2" fmla="*/ 2823210 w 2823210"/>
              <a:gd name="connsiteY2" fmla="*/ 1219200 h 1219200"/>
              <a:gd name="connsiteX3" fmla="*/ 2819400 w 2823210"/>
              <a:gd name="connsiteY3" fmla="*/ 3810 h 1219200"/>
              <a:gd name="connsiteX4" fmla="*/ 2411730 w 2823210"/>
              <a:gd name="connsiteY4" fmla="*/ 0 h 1219200"/>
              <a:gd name="connsiteX5" fmla="*/ 415290 w 2823210"/>
              <a:gd name="connsiteY5" fmla="*/ 3810 h 1219200"/>
              <a:gd name="connsiteX6" fmla="*/ 0 w 2823210"/>
              <a:gd name="connsiteY6" fmla="*/ 0 h 1219200"/>
              <a:gd name="connsiteX0" fmla="*/ 0 w 2823210"/>
              <a:gd name="connsiteY0" fmla="*/ 0 h 1219200"/>
              <a:gd name="connsiteX1" fmla="*/ 0 w 2823210"/>
              <a:gd name="connsiteY1" fmla="*/ 1219200 h 1219200"/>
              <a:gd name="connsiteX2" fmla="*/ 2823210 w 2823210"/>
              <a:gd name="connsiteY2" fmla="*/ 1219200 h 1219200"/>
              <a:gd name="connsiteX3" fmla="*/ 2819400 w 2823210"/>
              <a:gd name="connsiteY3" fmla="*/ 3810 h 1219200"/>
              <a:gd name="connsiteX4" fmla="*/ 2411730 w 2823210"/>
              <a:gd name="connsiteY4" fmla="*/ 0 h 1219200"/>
              <a:gd name="connsiteX5" fmla="*/ 415290 w 2823210"/>
              <a:gd name="connsiteY5" fmla="*/ 3810 h 1219200"/>
              <a:gd name="connsiteX6" fmla="*/ 0 w 2823210"/>
              <a:gd name="connsiteY6" fmla="*/ 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210" h="1219200">
                <a:moveTo>
                  <a:pt x="0" y="0"/>
                </a:moveTo>
                <a:lnTo>
                  <a:pt x="0" y="1219200"/>
                </a:lnTo>
                <a:lnTo>
                  <a:pt x="2823210" y="1219200"/>
                </a:lnTo>
                <a:lnTo>
                  <a:pt x="2819400" y="3810"/>
                </a:lnTo>
                <a:lnTo>
                  <a:pt x="2411730" y="0"/>
                </a:lnTo>
                <a:cubicBezTo>
                  <a:pt x="2035810" y="386080"/>
                  <a:pt x="414020" y="242570"/>
                  <a:pt x="415290" y="3810"/>
                </a:cubicBezTo>
                <a:lnTo>
                  <a:pt x="0" y="0"/>
                </a:lnTo>
                <a:close/>
              </a:path>
            </a:pathLst>
          </a:custGeom>
          <a:solidFill>
            <a:srgbClr val="75C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6944E69-14D2-41FB-A113-6C7955B248DD}"/>
              </a:ext>
            </a:extLst>
          </p:cNvPr>
          <p:cNvSpPr/>
          <p:nvPr/>
        </p:nvSpPr>
        <p:spPr>
          <a:xfrm>
            <a:off x="5681276" y="4845218"/>
            <a:ext cx="1928669" cy="40605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23" name="Graphic 1122">
            <a:extLst>
              <a:ext uri="{FF2B5EF4-FFF2-40B4-BE49-F238E27FC236}">
                <a16:creationId xmlns:a16="http://schemas.microsoft.com/office/drawing/2014/main" id="{7854724E-BF13-4B23-BC98-12BA0C4ABB9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5998246" y="3884538"/>
            <a:ext cx="1255957" cy="2079150"/>
          </a:xfrm>
          <a:prstGeom prst="rect">
            <a:avLst/>
          </a:prstGeom>
        </p:spPr>
      </p:pic>
      <p:pic>
        <p:nvPicPr>
          <p:cNvPr id="71" name="Picture 8" descr="ArtStation - Animations in Pixel Art">
            <a:extLst>
              <a:ext uri="{FF2B5EF4-FFF2-40B4-BE49-F238E27FC236}">
                <a16:creationId xmlns:a16="http://schemas.microsoft.com/office/drawing/2014/main" id="{86155441-30B7-4B69-AE08-1687FC01D06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122460" y="3875208"/>
            <a:ext cx="1323290" cy="132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C76EEF65-5803-4056-BCBE-A9C85761F459}"/>
              </a:ext>
            </a:extLst>
          </p:cNvPr>
          <p:cNvSpPr/>
          <p:nvPr/>
        </p:nvSpPr>
        <p:spPr>
          <a:xfrm>
            <a:off x="5238862" y="4997624"/>
            <a:ext cx="2981243" cy="1219200"/>
          </a:xfrm>
          <a:custGeom>
            <a:avLst/>
            <a:gdLst>
              <a:gd name="connsiteX0" fmla="*/ 0 w 2823210"/>
              <a:gd name="connsiteY0" fmla="*/ 0 h 1219200"/>
              <a:gd name="connsiteX1" fmla="*/ 0 w 2823210"/>
              <a:gd name="connsiteY1" fmla="*/ 1219200 h 1219200"/>
              <a:gd name="connsiteX2" fmla="*/ 2823210 w 2823210"/>
              <a:gd name="connsiteY2" fmla="*/ 1219200 h 1219200"/>
              <a:gd name="connsiteX3" fmla="*/ 2819400 w 2823210"/>
              <a:gd name="connsiteY3" fmla="*/ 3810 h 1219200"/>
              <a:gd name="connsiteX4" fmla="*/ 2411730 w 2823210"/>
              <a:gd name="connsiteY4" fmla="*/ 0 h 1219200"/>
              <a:gd name="connsiteX5" fmla="*/ 415290 w 2823210"/>
              <a:gd name="connsiteY5" fmla="*/ 3810 h 1219200"/>
              <a:gd name="connsiteX6" fmla="*/ 0 w 2823210"/>
              <a:gd name="connsiteY6" fmla="*/ 0 h 1219200"/>
              <a:gd name="connsiteX0" fmla="*/ 0 w 2823210"/>
              <a:gd name="connsiteY0" fmla="*/ 0 h 1219200"/>
              <a:gd name="connsiteX1" fmla="*/ 0 w 2823210"/>
              <a:gd name="connsiteY1" fmla="*/ 1219200 h 1219200"/>
              <a:gd name="connsiteX2" fmla="*/ 2823210 w 2823210"/>
              <a:gd name="connsiteY2" fmla="*/ 1219200 h 1219200"/>
              <a:gd name="connsiteX3" fmla="*/ 2819400 w 2823210"/>
              <a:gd name="connsiteY3" fmla="*/ 3810 h 1219200"/>
              <a:gd name="connsiteX4" fmla="*/ 2411730 w 2823210"/>
              <a:gd name="connsiteY4" fmla="*/ 0 h 1219200"/>
              <a:gd name="connsiteX5" fmla="*/ 415290 w 2823210"/>
              <a:gd name="connsiteY5" fmla="*/ 3810 h 1219200"/>
              <a:gd name="connsiteX6" fmla="*/ 0 w 2823210"/>
              <a:gd name="connsiteY6" fmla="*/ 0 h 1219200"/>
              <a:gd name="connsiteX0" fmla="*/ 0 w 2823210"/>
              <a:gd name="connsiteY0" fmla="*/ 0 h 1219200"/>
              <a:gd name="connsiteX1" fmla="*/ 0 w 2823210"/>
              <a:gd name="connsiteY1" fmla="*/ 1219200 h 1219200"/>
              <a:gd name="connsiteX2" fmla="*/ 2823210 w 2823210"/>
              <a:gd name="connsiteY2" fmla="*/ 1219200 h 1219200"/>
              <a:gd name="connsiteX3" fmla="*/ 2819400 w 2823210"/>
              <a:gd name="connsiteY3" fmla="*/ 3810 h 1219200"/>
              <a:gd name="connsiteX4" fmla="*/ 2411730 w 2823210"/>
              <a:gd name="connsiteY4" fmla="*/ 0 h 1219200"/>
              <a:gd name="connsiteX5" fmla="*/ 415290 w 2823210"/>
              <a:gd name="connsiteY5" fmla="*/ 3810 h 1219200"/>
              <a:gd name="connsiteX6" fmla="*/ 0 w 2823210"/>
              <a:gd name="connsiteY6" fmla="*/ 0 h 1219200"/>
              <a:gd name="connsiteX0" fmla="*/ 0 w 2823210"/>
              <a:gd name="connsiteY0" fmla="*/ 0 h 1219200"/>
              <a:gd name="connsiteX1" fmla="*/ 0 w 2823210"/>
              <a:gd name="connsiteY1" fmla="*/ 1219200 h 1219200"/>
              <a:gd name="connsiteX2" fmla="*/ 2823210 w 2823210"/>
              <a:gd name="connsiteY2" fmla="*/ 1219200 h 1219200"/>
              <a:gd name="connsiteX3" fmla="*/ 2819400 w 2823210"/>
              <a:gd name="connsiteY3" fmla="*/ 3810 h 1219200"/>
              <a:gd name="connsiteX4" fmla="*/ 2411730 w 2823210"/>
              <a:gd name="connsiteY4" fmla="*/ 0 h 1219200"/>
              <a:gd name="connsiteX5" fmla="*/ 415290 w 2823210"/>
              <a:gd name="connsiteY5" fmla="*/ 3810 h 1219200"/>
              <a:gd name="connsiteX6" fmla="*/ 0 w 2823210"/>
              <a:gd name="connsiteY6" fmla="*/ 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210" h="1219200">
                <a:moveTo>
                  <a:pt x="0" y="0"/>
                </a:moveTo>
                <a:lnTo>
                  <a:pt x="0" y="1219200"/>
                </a:lnTo>
                <a:lnTo>
                  <a:pt x="2823210" y="1219200"/>
                </a:lnTo>
                <a:lnTo>
                  <a:pt x="2819400" y="3810"/>
                </a:lnTo>
                <a:lnTo>
                  <a:pt x="2411730" y="0"/>
                </a:lnTo>
                <a:cubicBezTo>
                  <a:pt x="2035810" y="386080"/>
                  <a:pt x="414020" y="242570"/>
                  <a:pt x="415290" y="3810"/>
                </a:cubicBezTo>
                <a:lnTo>
                  <a:pt x="0" y="0"/>
                </a:lnTo>
                <a:close/>
              </a:path>
            </a:pathLst>
          </a:custGeom>
          <a:solidFill>
            <a:srgbClr val="75C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D6219C17-D7AF-463E-A22E-F7E729DB6469}"/>
              </a:ext>
            </a:extLst>
          </p:cNvPr>
          <p:cNvSpPr/>
          <p:nvPr/>
        </p:nvSpPr>
        <p:spPr>
          <a:xfrm>
            <a:off x="5661985" y="5852210"/>
            <a:ext cx="1928669" cy="40605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16" name="Graphic 1115">
            <a:extLst>
              <a:ext uri="{FF2B5EF4-FFF2-40B4-BE49-F238E27FC236}">
                <a16:creationId xmlns:a16="http://schemas.microsoft.com/office/drawing/2014/main" id="{ABED435F-2FDE-4E8F-A9EB-B3D82B63BA3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6754" y="4812408"/>
            <a:ext cx="1226496" cy="2045592"/>
          </a:xfrm>
          <a:prstGeom prst="rect">
            <a:avLst/>
          </a:prstGeom>
        </p:spPr>
      </p:pic>
      <p:grpSp>
        <p:nvGrpSpPr>
          <p:cNvPr id="1031" name="Group 1030">
            <a:extLst>
              <a:ext uri="{FF2B5EF4-FFF2-40B4-BE49-F238E27FC236}">
                <a16:creationId xmlns:a16="http://schemas.microsoft.com/office/drawing/2014/main" id="{589FBFCE-ACC7-432C-845D-D59BF8660CEA}"/>
              </a:ext>
            </a:extLst>
          </p:cNvPr>
          <p:cNvGrpSpPr/>
          <p:nvPr/>
        </p:nvGrpSpPr>
        <p:grpSpPr>
          <a:xfrm>
            <a:off x="5659502" y="5207962"/>
            <a:ext cx="414753" cy="856903"/>
            <a:chOff x="-2743200" y="6008610"/>
            <a:chExt cx="910543" cy="1535671"/>
          </a:xfrm>
        </p:grpSpPr>
        <p:cxnSp>
          <p:nvCxnSpPr>
            <p:cNvPr id="1025" name="Straight Connector 1024">
              <a:extLst>
                <a:ext uri="{FF2B5EF4-FFF2-40B4-BE49-F238E27FC236}">
                  <a16:creationId xmlns:a16="http://schemas.microsoft.com/office/drawing/2014/main" id="{7BFD2A24-6B71-41A1-AFA4-9A9A9A81F88C}"/>
                </a:ext>
              </a:extLst>
            </p:cNvPr>
            <p:cNvCxnSpPr>
              <a:cxnSpLocks/>
            </p:cNvCxnSpPr>
            <p:nvPr/>
          </p:nvCxnSpPr>
          <p:spPr>
            <a:xfrm>
              <a:off x="-2743200" y="6159553"/>
              <a:ext cx="0" cy="138472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029" name="Flowchart: Punched Tape 1028">
              <a:hlinkClick r:id="" action="ppaction://noaction"/>
              <a:extLst>
                <a:ext uri="{FF2B5EF4-FFF2-40B4-BE49-F238E27FC236}">
                  <a16:creationId xmlns:a16="http://schemas.microsoft.com/office/drawing/2014/main" id="{AACC6DF8-6E22-4C67-B7BC-ED2EBD899081}"/>
                </a:ext>
              </a:extLst>
            </p:cNvPr>
            <p:cNvSpPr/>
            <p:nvPr/>
          </p:nvSpPr>
          <p:spPr>
            <a:xfrm>
              <a:off x="-2743200" y="6008610"/>
              <a:ext cx="910543" cy="693432"/>
            </a:xfrm>
            <a:prstGeom prst="flowChartPunchedTape">
              <a:avLst/>
            </a:prstGeom>
            <a:solidFill>
              <a:srgbClr val="FFFF0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D55C88"/>
                  </a:solidFill>
                  <a:effectLst/>
                  <a:uLnTx/>
                  <a:uFillTx/>
                  <a:latin typeface="Showcard Gothic" panose="04020904020102020604" pitchFamily="82" charset="0"/>
                  <a:ea typeface="+mn-ea"/>
                  <a:cs typeface="+mn-cs"/>
                  <a:hlinkClick r:id="rId12" action="ppaction://hlinksldjump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1</a:t>
              </a: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D55C88"/>
                </a:solidFill>
                <a:effectLst/>
                <a:uLnTx/>
                <a:uFillTx/>
                <a:latin typeface="Showcard Gothic" panose="04020904020102020604" pitchFamily="82" charset="0"/>
                <a:ea typeface="+mn-ea"/>
                <a:cs typeface="+mn-cs"/>
              </a:endParaRPr>
            </a:p>
          </p:txBody>
        </p:sp>
      </p:grpSp>
      <p:pic>
        <p:nvPicPr>
          <p:cNvPr id="122" name="Hammer">
            <a:extLst>
              <a:ext uri="{FF2B5EF4-FFF2-40B4-BE49-F238E27FC236}">
                <a16:creationId xmlns:a16="http://schemas.microsoft.com/office/drawing/2014/main" id="{E6E88224-CC16-4D10-BC96-53B69E81AFFC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 rot="20409273">
            <a:off x="6922495" y="4688416"/>
            <a:ext cx="1473700" cy="14737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39DA33E-60FF-4B9B-8AD4-0480D991D309}"/>
              </a:ext>
            </a:extLst>
          </p:cNvPr>
          <p:cNvSpPr/>
          <p:nvPr/>
        </p:nvSpPr>
        <p:spPr>
          <a:xfrm>
            <a:off x="1980724" y="6010988"/>
            <a:ext cx="2823210" cy="1219200"/>
          </a:xfrm>
          <a:custGeom>
            <a:avLst/>
            <a:gdLst>
              <a:gd name="connsiteX0" fmla="*/ 0 w 2823210"/>
              <a:gd name="connsiteY0" fmla="*/ 0 h 1219200"/>
              <a:gd name="connsiteX1" fmla="*/ 0 w 2823210"/>
              <a:gd name="connsiteY1" fmla="*/ 1219200 h 1219200"/>
              <a:gd name="connsiteX2" fmla="*/ 2823210 w 2823210"/>
              <a:gd name="connsiteY2" fmla="*/ 1219200 h 1219200"/>
              <a:gd name="connsiteX3" fmla="*/ 2819400 w 2823210"/>
              <a:gd name="connsiteY3" fmla="*/ 3810 h 1219200"/>
              <a:gd name="connsiteX4" fmla="*/ 2411730 w 2823210"/>
              <a:gd name="connsiteY4" fmla="*/ 0 h 1219200"/>
              <a:gd name="connsiteX5" fmla="*/ 415290 w 2823210"/>
              <a:gd name="connsiteY5" fmla="*/ 3810 h 1219200"/>
              <a:gd name="connsiteX6" fmla="*/ 0 w 2823210"/>
              <a:gd name="connsiteY6" fmla="*/ 0 h 1219200"/>
              <a:gd name="connsiteX0" fmla="*/ 0 w 2823210"/>
              <a:gd name="connsiteY0" fmla="*/ 0 h 1219200"/>
              <a:gd name="connsiteX1" fmla="*/ 0 w 2823210"/>
              <a:gd name="connsiteY1" fmla="*/ 1219200 h 1219200"/>
              <a:gd name="connsiteX2" fmla="*/ 2823210 w 2823210"/>
              <a:gd name="connsiteY2" fmla="*/ 1219200 h 1219200"/>
              <a:gd name="connsiteX3" fmla="*/ 2819400 w 2823210"/>
              <a:gd name="connsiteY3" fmla="*/ 3810 h 1219200"/>
              <a:gd name="connsiteX4" fmla="*/ 2411730 w 2823210"/>
              <a:gd name="connsiteY4" fmla="*/ 0 h 1219200"/>
              <a:gd name="connsiteX5" fmla="*/ 415290 w 2823210"/>
              <a:gd name="connsiteY5" fmla="*/ 3810 h 1219200"/>
              <a:gd name="connsiteX6" fmla="*/ 0 w 2823210"/>
              <a:gd name="connsiteY6" fmla="*/ 0 h 1219200"/>
              <a:gd name="connsiteX0" fmla="*/ 0 w 2823210"/>
              <a:gd name="connsiteY0" fmla="*/ 0 h 1219200"/>
              <a:gd name="connsiteX1" fmla="*/ 0 w 2823210"/>
              <a:gd name="connsiteY1" fmla="*/ 1219200 h 1219200"/>
              <a:gd name="connsiteX2" fmla="*/ 2823210 w 2823210"/>
              <a:gd name="connsiteY2" fmla="*/ 1219200 h 1219200"/>
              <a:gd name="connsiteX3" fmla="*/ 2819400 w 2823210"/>
              <a:gd name="connsiteY3" fmla="*/ 3810 h 1219200"/>
              <a:gd name="connsiteX4" fmla="*/ 2411730 w 2823210"/>
              <a:gd name="connsiteY4" fmla="*/ 0 h 1219200"/>
              <a:gd name="connsiteX5" fmla="*/ 415290 w 2823210"/>
              <a:gd name="connsiteY5" fmla="*/ 3810 h 1219200"/>
              <a:gd name="connsiteX6" fmla="*/ 0 w 2823210"/>
              <a:gd name="connsiteY6" fmla="*/ 0 h 1219200"/>
              <a:gd name="connsiteX0" fmla="*/ 0 w 2823210"/>
              <a:gd name="connsiteY0" fmla="*/ 0 h 1219200"/>
              <a:gd name="connsiteX1" fmla="*/ 0 w 2823210"/>
              <a:gd name="connsiteY1" fmla="*/ 1219200 h 1219200"/>
              <a:gd name="connsiteX2" fmla="*/ 2823210 w 2823210"/>
              <a:gd name="connsiteY2" fmla="*/ 1219200 h 1219200"/>
              <a:gd name="connsiteX3" fmla="*/ 2819400 w 2823210"/>
              <a:gd name="connsiteY3" fmla="*/ 3810 h 1219200"/>
              <a:gd name="connsiteX4" fmla="*/ 2411730 w 2823210"/>
              <a:gd name="connsiteY4" fmla="*/ 0 h 1219200"/>
              <a:gd name="connsiteX5" fmla="*/ 415290 w 2823210"/>
              <a:gd name="connsiteY5" fmla="*/ 3810 h 1219200"/>
              <a:gd name="connsiteX6" fmla="*/ 0 w 2823210"/>
              <a:gd name="connsiteY6" fmla="*/ 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210" h="1219200">
                <a:moveTo>
                  <a:pt x="0" y="0"/>
                </a:moveTo>
                <a:lnTo>
                  <a:pt x="0" y="1219200"/>
                </a:lnTo>
                <a:lnTo>
                  <a:pt x="2823210" y="1219200"/>
                </a:lnTo>
                <a:lnTo>
                  <a:pt x="2819400" y="3810"/>
                </a:lnTo>
                <a:lnTo>
                  <a:pt x="2411730" y="0"/>
                </a:lnTo>
                <a:cubicBezTo>
                  <a:pt x="2035810" y="386080"/>
                  <a:pt x="414020" y="242570"/>
                  <a:pt x="415290" y="3810"/>
                </a:cubicBezTo>
                <a:lnTo>
                  <a:pt x="0" y="0"/>
                </a:lnTo>
                <a:close/>
              </a:path>
            </a:pathLst>
          </a:custGeom>
          <a:solidFill>
            <a:srgbClr val="75C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9" name="Hammer">
            <a:extLst>
              <a:ext uri="{FF2B5EF4-FFF2-40B4-BE49-F238E27FC236}">
                <a16:creationId xmlns:a16="http://schemas.microsoft.com/office/drawing/2014/main" id="{8032D3E8-3390-4CFA-8982-6892BD36A92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 rot="20409273">
            <a:off x="7234039" y="3555666"/>
            <a:ext cx="1473700" cy="14737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C34FFA-22FE-4EE9-E2CE-90B424110A3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9633" y="3460114"/>
            <a:ext cx="5264673" cy="5264673"/>
          </a:xfrm>
          <a:prstGeom prst="rect">
            <a:avLst/>
          </a:prstGeom>
        </p:spPr>
      </p:pic>
      <p:pic>
        <p:nvPicPr>
          <p:cNvPr id="5" name="Picture 4">
            <a:hlinkClick r:id="rId14" action="ppaction://hlinksldjump"/>
            <a:extLst>
              <a:ext uri="{FF2B5EF4-FFF2-40B4-BE49-F238E27FC236}">
                <a16:creationId xmlns:a16="http://schemas.microsoft.com/office/drawing/2014/main" id="{398FC363-D2F4-B289-87C5-9BF240D1757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095" y="2761869"/>
            <a:ext cx="2881871" cy="288187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6.25E-7 1.11111E-6 L 0.00169 0.1206 " pathEditMode="relative" rAng="0" ptsTypes="AA">
                                      <p:cBhvr>
                                        <p:cTn id="6" dur="5250" fill="hold"/>
                                        <p:tgtEl>
                                          <p:spTgt spid="1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60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16667E-7 4.44444E-6 L 0.00169 0.1206 " pathEditMode="relative" rAng="0" ptsTypes="AA">
                                      <p:cBhvr>
                                        <p:cTn id="8" dur="5250" fill="hold"/>
                                        <p:tgtEl>
                                          <p:spTgt spid="1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601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25E-6 -4.44444E-6 L 0.00169 0.12061 " pathEditMode="relative" rAng="0" ptsTypes="AA">
                                      <p:cBhvr>
                                        <p:cTn id="10" dur="5250" fill="hold"/>
                                        <p:tgtEl>
                                          <p:spTgt spid="1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owing A Raspberry F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owing A Raspberry F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owing A Raspberry F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nip Diagonal Corner Rectangle 3">
            <a:extLst>
              <a:ext uri="{FF2B5EF4-FFF2-40B4-BE49-F238E27FC236}">
                <a16:creationId xmlns:a16="http://schemas.microsoft.com/office/drawing/2014/main" id="{7B484E7F-A1FD-4B27-B2C9-89F484290FCD}"/>
              </a:ext>
            </a:extLst>
          </p:cNvPr>
          <p:cNvSpPr/>
          <p:nvPr/>
        </p:nvSpPr>
        <p:spPr>
          <a:xfrm>
            <a:off x="832636" y="757108"/>
            <a:ext cx="10526728" cy="1604597"/>
          </a:xfrm>
          <a:prstGeom prst="roundRect">
            <a:avLst>
              <a:gd name="adj" fmla="val 10326"/>
            </a:avLst>
          </a:prstGeom>
          <a:solidFill>
            <a:sysClr val="window" lastClr="FFFFFF">
              <a:alpha val="70000"/>
            </a:sys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15  000 + 5 000 – 6 000 = ?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A5C0EC9-A55D-419F-A5D2-D5F49D7F56D2}"/>
              </a:ext>
            </a:extLst>
          </p:cNvPr>
          <p:cNvSpPr/>
          <p:nvPr/>
        </p:nvSpPr>
        <p:spPr>
          <a:xfrm>
            <a:off x="1118114" y="5260801"/>
            <a:ext cx="4906799" cy="770816"/>
          </a:xfrm>
          <a:prstGeom prst="rect">
            <a:avLst/>
          </a:prstGeom>
          <a:solidFill>
            <a:sysClr val="windowText" lastClr="000000">
              <a:lumMod val="10000"/>
              <a:lumOff val="90000"/>
            </a:sys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1A1D2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B. 15</a:t>
            </a:r>
            <a:r>
              <a:rPr kumimoji="0" lang="en-US" sz="3200" b="1" i="0" u="none" strike="noStrike" kern="0" cap="none" spc="0" normalizeH="0" noProof="0" dirty="0">
                <a:ln>
                  <a:noFill/>
                </a:ln>
                <a:solidFill>
                  <a:srgbClr val="1A1D2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 000</a:t>
            </a:r>
            <a:endParaRPr kumimoji="0" lang="vi-VN" sz="3200" b="1" i="0" u="none" strike="noStrike" kern="0" cap="none" spc="0" normalizeH="0" baseline="0" noProof="0" dirty="0">
              <a:ln>
                <a:noFill/>
              </a:ln>
              <a:solidFill>
                <a:srgbClr val="1A1D28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7369003-E1BB-4C3D-8B1F-7C190AE33C3D}"/>
              </a:ext>
            </a:extLst>
          </p:cNvPr>
          <p:cNvSpPr/>
          <p:nvPr/>
        </p:nvSpPr>
        <p:spPr>
          <a:xfrm>
            <a:off x="6123842" y="4367515"/>
            <a:ext cx="4906799" cy="770816"/>
          </a:xfrm>
          <a:prstGeom prst="rect">
            <a:avLst/>
          </a:prstGeom>
          <a:solidFill>
            <a:sysClr val="windowText" lastClr="000000">
              <a:lumMod val="10000"/>
              <a:lumOff val="90000"/>
            </a:sys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1A1D2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C. 13 000</a:t>
            </a:r>
            <a:endParaRPr kumimoji="0" lang="vi-VN" sz="3200" b="1" i="0" u="none" strike="noStrike" kern="0" cap="none" spc="0" normalizeH="0" baseline="0" noProof="0" dirty="0">
              <a:ln>
                <a:noFill/>
              </a:ln>
              <a:solidFill>
                <a:srgbClr val="1A1D28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AF62DFC-65C2-46FD-8D45-7C925B04A88A}"/>
              </a:ext>
            </a:extLst>
          </p:cNvPr>
          <p:cNvSpPr/>
          <p:nvPr/>
        </p:nvSpPr>
        <p:spPr>
          <a:xfrm>
            <a:off x="1118114" y="4367515"/>
            <a:ext cx="4906799" cy="770816"/>
          </a:xfrm>
          <a:prstGeom prst="rect">
            <a:avLst/>
          </a:prstGeom>
          <a:solidFill>
            <a:sysClr val="windowText" lastClr="000000">
              <a:lumMod val="10000"/>
              <a:lumOff val="90000"/>
            </a:sys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1A1D2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A. 14 000</a:t>
            </a:r>
            <a:endParaRPr kumimoji="0" lang="vi-VN" sz="3200" b="1" i="0" u="none" strike="noStrike" kern="0" cap="none" spc="0" normalizeH="0" baseline="0" noProof="0" dirty="0">
              <a:ln>
                <a:noFill/>
              </a:ln>
              <a:solidFill>
                <a:srgbClr val="1A1D28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EDD9DE7-3477-4921-AFC3-855A37BD8611}"/>
              </a:ext>
            </a:extLst>
          </p:cNvPr>
          <p:cNvSpPr/>
          <p:nvPr/>
        </p:nvSpPr>
        <p:spPr>
          <a:xfrm>
            <a:off x="6123842" y="5256687"/>
            <a:ext cx="4906799" cy="770816"/>
          </a:xfrm>
          <a:prstGeom prst="rect">
            <a:avLst/>
          </a:prstGeom>
          <a:solidFill>
            <a:sysClr val="windowText" lastClr="000000">
              <a:lumMod val="10000"/>
              <a:lumOff val="90000"/>
            </a:sys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1A1D2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D. 16 000</a:t>
            </a:r>
            <a:endParaRPr kumimoji="0" lang="vi-VN" sz="3200" b="1" i="0" u="none" strike="noStrike" kern="0" cap="none" spc="0" normalizeH="0" baseline="0" noProof="0" dirty="0">
              <a:ln>
                <a:noFill/>
              </a:ln>
              <a:solidFill>
                <a:srgbClr val="1A1D28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B3D51FB0-9853-4050-82CD-A18DA05FBE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189" y="5286277"/>
            <a:ext cx="805723" cy="70805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84BE69B-6159-4014-9048-6951549960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375" y="4431110"/>
            <a:ext cx="804536" cy="64362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F78F695-59E2-4358-A408-4D1FC0738C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5898" y="5297460"/>
            <a:ext cx="804743" cy="70719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743FB33-27CB-4273-825A-CCA2B4E7F4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8047" y="4440476"/>
            <a:ext cx="732592" cy="643793"/>
          </a:xfrm>
          <a:prstGeom prst="rect">
            <a:avLst/>
          </a:prstGeom>
        </p:spPr>
      </p:pic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BFBBD889-B308-4522-B260-132CB2B72E3F}"/>
              </a:ext>
            </a:extLst>
          </p:cNvPr>
          <p:cNvSpPr/>
          <p:nvPr/>
        </p:nvSpPr>
        <p:spPr>
          <a:xfrm>
            <a:off x="1118114" y="3148655"/>
            <a:ext cx="9752796" cy="48490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33" b="0" i="0" u="none" strike="noStrike" kern="0" cap="none" spc="0" normalizeH="0" baseline="0" noProof="0">
              <a:ln>
                <a:noFill/>
              </a:ln>
              <a:solidFill>
                <a:srgbClr val="C69C6D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C17B06B-EE15-4CF2-AE6F-67D853DB42FD}"/>
              </a:ext>
            </a:extLst>
          </p:cNvPr>
          <p:cNvSpPr/>
          <p:nvPr/>
        </p:nvSpPr>
        <p:spPr>
          <a:xfrm>
            <a:off x="1118114" y="3125559"/>
            <a:ext cx="9752796" cy="484904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33" b="0" i="0" u="none" strike="noStrike" kern="0" cap="none" spc="0" normalizeH="0" baseline="0" noProof="0">
              <a:ln>
                <a:noFill/>
              </a:ln>
              <a:solidFill>
                <a:srgbClr val="C69C6D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2EAE6A93-380D-4A40-9F69-A7E1F4789C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45" b="12445"/>
          <a:stretch/>
        </p:blipFill>
        <p:spPr>
          <a:xfrm flipH="1">
            <a:off x="-62106" y="1916718"/>
            <a:ext cx="2360439" cy="236253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7" name="Group 6"/>
          <p:cNvGrpSpPr/>
          <p:nvPr/>
        </p:nvGrpSpPr>
        <p:grpSpPr>
          <a:xfrm>
            <a:off x="11400004" y="6129103"/>
            <a:ext cx="590877" cy="581173"/>
            <a:chOff x="7377456" y="3577591"/>
            <a:chExt cx="1064577" cy="1047094"/>
          </a:xfrm>
        </p:grpSpPr>
        <p:sp>
          <p:nvSpPr>
            <p:cNvPr id="3344" name="Google Shape;3344;p48">
              <a:hlinkClick r:id="rId9" action="ppaction://hlinksldjump"/>
            </p:cNvPr>
            <p:cNvSpPr/>
            <p:nvPr/>
          </p:nvSpPr>
          <p:spPr>
            <a:xfrm>
              <a:off x="7377456" y="3577591"/>
              <a:ext cx="1064577" cy="1047094"/>
            </a:xfrm>
            <a:custGeom>
              <a:avLst/>
              <a:gdLst/>
              <a:ahLst/>
              <a:cxnLst/>
              <a:rect l="l" t="t" r="r" b="b"/>
              <a:pathLst>
                <a:path w="27006" h="21098" extrusionOk="0">
                  <a:moveTo>
                    <a:pt x="13533" y="1"/>
                  </a:moveTo>
                  <a:lnTo>
                    <a:pt x="12868" y="21"/>
                  </a:lnTo>
                  <a:lnTo>
                    <a:pt x="12222" y="61"/>
                  </a:lnTo>
                  <a:lnTo>
                    <a:pt x="11617" y="101"/>
                  </a:lnTo>
                  <a:lnTo>
                    <a:pt x="11012" y="182"/>
                  </a:lnTo>
                  <a:lnTo>
                    <a:pt x="10427" y="263"/>
                  </a:lnTo>
                  <a:lnTo>
                    <a:pt x="9863" y="384"/>
                  </a:lnTo>
                  <a:lnTo>
                    <a:pt x="9318" y="505"/>
                  </a:lnTo>
                  <a:lnTo>
                    <a:pt x="8794" y="646"/>
                  </a:lnTo>
                  <a:lnTo>
                    <a:pt x="8289" y="807"/>
                  </a:lnTo>
                  <a:lnTo>
                    <a:pt x="7785" y="989"/>
                  </a:lnTo>
                  <a:lnTo>
                    <a:pt x="7301" y="1191"/>
                  </a:lnTo>
                  <a:lnTo>
                    <a:pt x="6837" y="1412"/>
                  </a:lnTo>
                  <a:lnTo>
                    <a:pt x="6373" y="1634"/>
                  </a:lnTo>
                  <a:lnTo>
                    <a:pt x="5930" y="1897"/>
                  </a:lnTo>
                  <a:lnTo>
                    <a:pt x="5506" y="2159"/>
                  </a:lnTo>
                  <a:lnTo>
                    <a:pt x="5062" y="2441"/>
                  </a:lnTo>
                  <a:lnTo>
                    <a:pt x="4659" y="2764"/>
                  </a:lnTo>
                  <a:lnTo>
                    <a:pt x="4256" y="3066"/>
                  </a:lnTo>
                  <a:lnTo>
                    <a:pt x="3852" y="3409"/>
                  </a:lnTo>
                  <a:lnTo>
                    <a:pt x="3449" y="3772"/>
                  </a:lnTo>
                  <a:lnTo>
                    <a:pt x="3066" y="4135"/>
                  </a:lnTo>
                  <a:lnTo>
                    <a:pt x="2683" y="4539"/>
                  </a:lnTo>
                  <a:lnTo>
                    <a:pt x="2299" y="4942"/>
                  </a:lnTo>
                  <a:lnTo>
                    <a:pt x="1936" y="5366"/>
                  </a:lnTo>
                  <a:lnTo>
                    <a:pt x="1573" y="5789"/>
                  </a:lnTo>
                  <a:lnTo>
                    <a:pt x="1271" y="6233"/>
                  </a:lnTo>
                  <a:lnTo>
                    <a:pt x="988" y="6676"/>
                  </a:lnTo>
                  <a:lnTo>
                    <a:pt x="746" y="7120"/>
                  </a:lnTo>
                  <a:lnTo>
                    <a:pt x="545" y="7564"/>
                  </a:lnTo>
                  <a:lnTo>
                    <a:pt x="383" y="8008"/>
                  </a:lnTo>
                  <a:lnTo>
                    <a:pt x="242" y="8451"/>
                  </a:lnTo>
                  <a:lnTo>
                    <a:pt x="141" y="8915"/>
                  </a:lnTo>
                  <a:lnTo>
                    <a:pt x="61" y="9359"/>
                  </a:lnTo>
                  <a:lnTo>
                    <a:pt x="20" y="9803"/>
                  </a:lnTo>
                  <a:lnTo>
                    <a:pt x="0" y="10266"/>
                  </a:lnTo>
                  <a:lnTo>
                    <a:pt x="20" y="10710"/>
                  </a:lnTo>
                  <a:lnTo>
                    <a:pt x="61" y="11154"/>
                  </a:lnTo>
                  <a:lnTo>
                    <a:pt x="121" y="11577"/>
                  </a:lnTo>
                  <a:lnTo>
                    <a:pt x="222" y="12021"/>
                  </a:lnTo>
                  <a:lnTo>
                    <a:pt x="323" y="12445"/>
                  </a:lnTo>
                  <a:lnTo>
                    <a:pt x="464" y="12868"/>
                  </a:lnTo>
                  <a:lnTo>
                    <a:pt x="625" y="13272"/>
                  </a:lnTo>
                  <a:lnTo>
                    <a:pt x="787" y="13675"/>
                  </a:lnTo>
                  <a:lnTo>
                    <a:pt x="988" y="14078"/>
                  </a:lnTo>
                  <a:lnTo>
                    <a:pt x="1210" y="14462"/>
                  </a:lnTo>
                  <a:lnTo>
                    <a:pt x="1432" y="14845"/>
                  </a:lnTo>
                  <a:lnTo>
                    <a:pt x="1674" y="15208"/>
                  </a:lnTo>
                  <a:lnTo>
                    <a:pt x="1916" y="15571"/>
                  </a:lnTo>
                  <a:lnTo>
                    <a:pt x="2198" y="15914"/>
                  </a:lnTo>
                  <a:lnTo>
                    <a:pt x="2481" y="16257"/>
                  </a:lnTo>
                  <a:lnTo>
                    <a:pt x="2763" y="16559"/>
                  </a:lnTo>
                  <a:lnTo>
                    <a:pt x="3066" y="16862"/>
                  </a:lnTo>
                  <a:lnTo>
                    <a:pt x="3368" y="17164"/>
                  </a:lnTo>
                  <a:lnTo>
                    <a:pt x="3691" y="17426"/>
                  </a:lnTo>
                  <a:lnTo>
                    <a:pt x="4014" y="17689"/>
                  </a:lnTo>
                  <a:lnTo>
                    <a:pt x="4336" y="17931"/>
                  </a:lnTo>
                  <a:lnTo>
                    <a:pt x="5002" y="18374"/>
                  </a:lnTo>
                  <a:lnTo>
                    <a:pt x="5688" y="18778"/>
                  </a:lnTo>
                  <a:lnTo>
                    <a:pt x="6394" y="19181"/>
                  </a:lnTo>
                  <a:lnTo>
                    <a:pt x="7120" y="19544"/>
                  </a:lnTo>
                  <a:lnTo>
                    <a:pt x="7886" y="19867"/>
                  </a:lnTo>
                  <a:lnTo>
                    <a:pt x="8673" y="20149"/>
                  </a:lnTo>
                  <a:lnTo>
                    <a:pt x="9459" y="20411"/>
                  </a:lnTo>
                  <a:lnTo>
                    <a:pt x="10286" y="20633"/>
                  </a:lnTo>
                  <a:lnTo>
                    <a:pt x="11133" y="20795"/>
                  </a:lnTo>
                  <a:lnTo>
                    <a:pt x="12000" y="20936"/>
                  </a:lnTo>
                  <a:lnTo>
                    <a:pt x="12888" y="21037"/>
                  </a:lnTo>
                  <a:lnTo>
                    <a:pt x="13816" y="21077"/>
                  </a:lnTo>
                  <a:lnTo>
                    <a:pt x="14743" y="21097"/>
                  </a:lnTo>
                  <a:lnTo>
                    <a:pt x="15712" y="21037"/>
                  </a:lnTo>
                  <a:lnTo>
                    <a:pt x="16700" y="20956"/>
                  </a:lnTo>
                  <a:lnTo>
                    <a:pt x="17708" y="20815"/>
                  </a:lnTo>
                  <a:lnTo>
                    <a:pt x="18212" y="20714"/>
                  </a:lnTo>
                  <a:lnTo>
                    <a:pt x="18696" y="20613"/>
                  </a:lnTo>
                  <a:lnTo>
                    <a:pt x="19181" y="20492"/>
                  </a:lnTo>
                  <a:lnTo>
                    <a:pt x="19644" y="20351"/>
                  </a:lnTo>
                  <a:lnTo>
                    <a:pt x="20088" y="20210"/>
                  </a:lnTo>
                  <a:lnTo>
                    <a:pt x="20532" y="20048"/>
                  </a:lnTo>
                  <a:lnTo>
                    <a:pt x="20955" y="19867"/>
                  </a:lnTo>
                  <a:lnTo>
                    <a:pt x="21359" y="19685"/>
                  </a:lnTo>
                  <a:lnTo>
                    <a:pt x="21762" y="19484"/>
                  </a:lnTo>
                  <a:lnTo>
                    <a:pt x="22145" y="19262"/>
                  </a:lnTo>
                  <a:lnTo>
                    <a:pt x="22529" y="19040"/>
                  </a:lnTo>
                  <a:lnTo>
                    <a:pt x="22871" y="18798"/>
                  </a:lnTo>
                  <a:lnTo>
                    <a:pt x="23214" y="18556"/>
                  </a:lnTo>
                  <a:lnTo>
                    <a:pt x="23557" y="18294"/>
                  </a:lnTo>
                  <a:lnTo>
                    <a:pt x="23860" y="18031"/>
                  </a:lnTo>
                  <a:lnTo>
                    <a:pt x="24162" y="17749"/>
                  </a:lnTo>
                  <a:lnTo>
                    <a:pt x="24465" y="17467"/>
                  </a:lnTo>
                  <a:lnTo>
                    <a:pt x="24727" y="17164"/>
                  </a:lnTo>
                  <a:lnTo>
                    <a:pt x="24989" y="16862"/>
                  </a:lnTo>
                  <a:lnTo>
                    <a:pt x="25231" y="16559"/>
                  </a:lnTo>
                  <a:lnTo>
                    <a:pt x="25453" y="16236"/>
                  </a:lnTo>
                  <a:lnTo>
                    <a:pt x="25655" y="15914"/>
                  </a:lnTo>
                  <a:lnTo>
                    <a:pt x="25856" y="15571"/>
                  </a:lnTo>
                  <a:lnTo>
                    <a:pt x="26038" y="15228"/>
                  </a:lnTo>
                  <a:lnTo>
                    <a:pt x="26199" y="14865"/>
                  </a:lnTo>
                  <a:lnTo>
                    <a:pt x="26361" y="14522"/>
                  </a:lnTo>
                  <a:lnTo>
                    <a:pt x="26482" y="14159"/>
                  </a:lnTo>
                  <a:lnTo>
                    <a:pt x="26603" y="13776"/>
                  </a:lnTo>
                  <a:lnTo>
                    <a:pt x="26703" y="13413"/>
                  </a:lnTo>
                  <a:lnTo>
                    <a:pt x="26804" y="13030"/>
                  </a:lnTo>
                  <a:lnTo>
                    <a:pt x="26865" y="12646"/>
                  </a:lnTo>
                  <a:lnTo>
                    <a:pt x="26925" y="12263"/>
                  </a:lnTo>
                  <a:lnTo>
                    <a:pt x="26966" y="11759"/>
                  </a:lnTo>
                  <a:lnTo>
                    <a:pt x="27006" y="11255"/>
                  </a:lnTo>
                  <a:lnTo>
                    <a:pt x="27006" y="10751"/>
                  </a:lnTo>
                  <a:lnTo>
                    <a:pt x="26986" y="10246"/>
                  </a:lnTo>
                  <a:lnTo>
                    <a:pt x="26966" y="9742"/>
                  </a:lnTo>
                  <a:lnTo>
                    <a:pt x="26905" y="9258"/>
                  </a:lnTo>
                  <a:lnTo>
                    <a:pt x="26845" y="8754"/>
                  </a:lnTo>
                  <a:lnTo>
                    <a:pt x="26744" y="8270"/>
                  </a:lnTo>
                  <a:lnTo>
                    <a:pt x="26643" y="7806"/>
                  </a:lnTo>
                  <a:lnTo>
                    <a:pt x="26522" y="7322"/>
                  </a:lnTo>
                  <a:lnTo>
                    <a:pt x="26361" y="6858"/>
                  </a:lnTo>
                  <a:lnTo>
                    <a:pt x="26199" y="6414"/>
                  </a:lnTo>
                  <a:lnTo>
                    <a:pt x="26018" y="5971"/>
                  </a:lnTo>
                  <a:lnTo>
                    <a:pt x="25836" y="5527"/>
                  </a:lnTo>
                  <a:lnTo>
                    <a:pt x="25614" y="5103"/>
                  </a:lnTo>
                  <a:lnTo>
                    <a:pt x="25392" y="4700"/>
                  </a:lnTo>
                  <a:lnTo>
                    <a:pt x="25130" y="4297"/>
                  </a:lnTo>
                  <a:lnTo>
                    <a:pt x="24868" y="3913"/>
                  </a:lnTo>
                  <a:lnTo>
                    <a:pt x="24586" y="3550"/>
                  </a:lnTo>
                  <a:lnTo>
                    <a:pt x="24303" y="3207"/>
                  </a:lnTo>
                  <a:lnTo>
                    <a:pt x="23981" y="2865"/>
                  </a:lnTo>
                  <a:lnTo>
                    <a:pt x="23658" y="2562"/>
                  </a:lnTo>
                  <a:lnTo>
                    <a:pt x="23335" y="2260"/>
                  </a:lnTo>
                  <a:lnTo>
                    <a:pt x="22972" y="1977"/>
                  </a:lnTo>
                  <a:lnTo>
                    <a:pt x="22609" y="1715"/>
                  </a:lnTo>
                  <a:lnTo>
                    <a:pt x="22226" y="1493"/>
                  </a:lnTo>
                  <a:lnTo>
                    <a:pt x="21823" y="1271"/>
                  </a:lnTo>
                  <a:lnTo>
                    <a:pt x="21419" y="1070"/>
                  </a:lnTo>
                  <a:lnTo>
                    <a:pt x="20996" y="908"/>
                  </a:lnTo>
                  <a:lnTo>
                    <a:pt x="20572" y="767"/>
                  </a:lnTo>
                  <a:lnTo>
                    <a:pt x="20128" y="646"/>
                  </a:lnTo>
                  <a:lnTo>
                    <a:pt x="19665" y="565"/>
                  </a:lnTo>
                  <a:lnTo>
                    <a:pt x="18797" y="424"/>
                  </a:lnTo>
                  <a:lnTo>
                    <a:pt x="17970" y="303"/>
                  </a:lnTo>
                  <a:lnTo>
                    <a:pt x="17164" y="202"/>
                  </a:lnTo>
                  <a:lnTo>
                    <a:pt x="16397" y="122"/>
                  </a:lnTo>
                  <a:lnTo>
                    <a:pt x="15631" y="61"/>
                  </a:lnTo>
                  <a:lnTo>
                    <a:pt x="14905" y="21"/>
                  </a:lnTo>
                  <a:lnTo>
                    <a:pt x="14199" y="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Fredoka One"/>
                <a:sym typeface="Fredoka One"/>
              </a:endParaRPr>
            </a:p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Fredoka One"/>
                <a:sym typeface="Fredoka One"/>
              </a:endParaRPr>
            </a:p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3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6" name="Right Arrow 5">
              <a:hlinkClick r:id="rId9" action="ppaction://hlinksldjump"/>
            </p:cNvPr>
            <p:cNvSpPr/>
            <p:nvPr/>
          </p:nvSpPr>
          <p:spPr>
            <a:xfrm>
              <a:off x="7574818" y="3863941"/>
              <a:ext cx="669851" cy="478465"/>
            </a:xfrm>
            <a:prstGeom prst="rightArrow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rgbClr val="F76767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64" presetClass="path" presetSubtype="0" repeatDur="0" restart="neve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72591 0.00834 " pathEditMode="relative" rAng="0" ptsTypes="AA">
                                      <p:cBhvr additive="base">
                                        <p:cTn id="94" dur="3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89" y="41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3" grpId="0" animBg="1"/>
      <p:bldP spid="34" grpId="0" animBg="1"/>
      <p:bldP spid="4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Shape 3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6368E02E-7411-4759-9834-3A187C53CD8C}"/>
              </a:ext>
            </a:extLst>
          </p:cNvPr>
          <p:cNvSpPr/>
          <p:nvPr/>
        </p:nvSpPr>
        <p:spPr>
          <a:xfrm>
            <a:off x="1103447" y="4363327"/>
            <a:ext cx="4906799" cy="770816"/>
          </a:xfrm>
          <a:prstGeom prst="rect">
            <a:avLst/>
          </a:prstGeom>
          <a:solidFill>
            <a:sysClr val="windowText" lastClr="000000">
              <a:lumMod val="10000"/>
              <a:lumOff val="90000"/>
            </a:sys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304784" marR="0" lvl="0" indent="-304784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A1D2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30 000</a:t>
            </a:r>
            <a:endParaRPr kumimoji="0" lang="vi-VN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33C89AF-483B-42BE-A97C-2642B497D036}"/>
              </a:ext>
            </a:extLst>
          </p:cNvPr>
          <p:cNvSpPr/>
          <p:nvPr/>
        </p:nvSpPr>
        <p:spPr>
          <a:xfrm>
            <a:off x="6123842" y="4367515"/>
            <a:ext cx="4906799" cy="770816"/>
          </a:xfrm>
          <a:prstGeom prst="rect">
            <a:avLst/>
          </a:prstGeom>
          <a:solidFill>
            <a:sysClr val="windowText" lastClr="000000">
              <a:lumMod val="10000"/>
              <a:lumOff val="90000"/>
            </a:sys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A1D2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C. 50 000</a:t>
            </a:r>
            <a:endParaRPr kumimoji="0" lang="vi-VN" sz="2800" b="1" i="0" u="none" strike="noStrike" kern="0" cap="none" spc="0" normalizeH="0" baseline="0" noProof="0" dirty="0">
              <a:ln>
                <a:noFill/>
              </a:ln>
              <a:solidFill>
                <a:srgbClr val="1A1D28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C401EB3-B71A-4D10-BE87-F058724557BC}"/>
              </a:ext>
            </a:extLst>
          </p:cNvPr>
          <p:cNvSpPr/>
          <p:nvPr/>
        </p:nvSpPr>
        <p:spPr>
          <a:xfrm>
            <a:off x="1103447" y="5252499"/>
            <a:ext cx="4906799" cy="770816"/>
          </a:xfrm>
          <a:prstGeom prst="rect">
            <a:avLst/>
          </a:prstGeom>
          <a:solidFill>
            <a:sysClr val="windowText" lastClr="000000">
              <a:lumMod val="10000"/>
              <a:lumOff val="90000"/>
            </a:sys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A1D2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B. 40</a:t>
            </a:r>
            <a:r>
              <a:rPr kumimoji="0" lang="en-US" sz="2800" b="1" i="0" u="none" strike="noStrike" kern="0" cap="none" spc="0" normalizeH="0" noProof="0" dirty="0">
                <a:ln>
                  <a:noFill/>
                </a:ln>
                <a:solidFill>
                  <a:srgbClr val="1A1D2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 000</a:t>
            </a:r>
            <a:endParaRPr kumimoji="0" lang="vi-VN" sz="2800" b="1" i="0" u="none" strike="noStrike" kern="0" cap="none" spc="0" normalizeH="0" baseline="0" noProof="0" dirty="0">
              <a:ln>
                <a:noFill/>
              </a:ln>
              <a:solidFill>
                <a:srgbClr val="1A1D28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58D6CBF-16AB-425F-83A6-54E2F90E0E32}"/>
              </a:ext>
            </a:extLst>
          </p:cNvPr>
          <p:cNvSpPr/>
          <p:nvPr/>
        </p:nvSpPr>
        <p:spPr>
          <a:xfrm>
            <a:off x="6123842" y="5256687"/>
            <a:ext cx="4906799" cy="770816"/>
          </a:xfrm>
          <a:prstGeom prst="rect">
            <a:avLst/>
          </a:prstGeom>
          <a:solidFill>
            <a:sysClr val="windowText" lastClr="000000">
              <a:lumMod val="10000"/>
              <a:lumOff val="90000"/>
            </a:sys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A1D2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D. 60 000</a:t>
            </a:r>
            <a:endParaRPr kumimoji="0" lang="vi-VN" sz="2800" b="1" i="0" u="none" strike="noStrike" kern="0" cap="none" spc="0" normalizeH="0" baseline="0" noProof="0" dirty="0">
              <a:ln>
                <a:noFill/>
              </a:ln>
              <a:solidFill>
                <a:srgbClr val="1A1D28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3F19763E-4CD8-4E60-9D63-DA657F4C5C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4521" y="4388801"/>
            <a:ext cx="805723" cy="7080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BE6736DE-2601-4EA7-B2A9-72BDBEA35A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708" y="5316094"/>
            <a:ext cx="804536" cy="64362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8712ABB-2914-4472-BE89-5CDC8C3271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5898" y="5297460"/>
            <a:ext cx="804743" cy="70719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A58C4AA-948C-447D-9185-225FFD52B2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8047" y="4440476"/>
            <a:ext cx="732592" cy="643793"/>
          </a:xfrm>
          <a:prstGeom prst="rect">
            <a:avLst/>
          </a:prstGeom>
        </p:spPr>
      </p:pic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F877A0C5-B389-4B87-86EB-2CF0D352F503}"/>
              </a:ext>
            </a:extLst>
          </p:cNvPr>
          <p:cNvSpPr/>
          <p:nvPr/>
        </p:nvSpPr>
        <p:spPr>
          <a:xfrm>
            <a:off x="1118114" y="3057215"/>
            <a:ext cx="9752796" cy="48490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33" b="0" i="0" u="none" strike="noStrike" kern="0" cap="none" spc="0" normalizeH="0" baseline="0" noProof="0">
              <a:ln>
                <a:noFill/>
              </a:ln>
              <a:solidFill>
                <a:srgbClr val="C69C6D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9F81EE8F-E71C-4E43-91AA-EB52498E2DFD}"/>
              </a:ext>
            </a:extLst>
          </p:cNvPr>
          <p:cNvSpPr/>
          <p:nvPr/>
        </p:nvSpPr>
        <p:spPr>
          <a:xfrm>
            <a:off x="1118114" y="3034119"/>
            <a:ext cx="9752796" cy="484904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33" b="0" i="0" u="none" strike="noStrike" kern="0" cap="none" spc="0" normalizeH="0" baseline="0" noProof="0">
              <a:ln>
                <a:noFill/>
              </a:ln>
              <a:solidFill>
                <a:srgbClr val="C69C6D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41" name="Snip Diagonal Corner Rectangle 3">
            <a:extLst>
              <a:ext uri="{FF2B5EF4-FFF2-40B4-BE49-F238E27FC236}">
                <a16:creationId xmlns:a16="http://schemas.microsoft.com/office/drawing/2014/main" id="{83BA127A-8D65-4EC4-9FE8-A11360B7C4D2}"/>
              </a:ext>
            </a:extLst>
          </p:cNvPr>
          <p:cNvSpPr/>
          <p:nvPr/>
        </p:nvSpPr>
        <p:spPr>
          <a:xfrm>
            <a:off x="832636" y="655508"/>
            <a:ext cx="10526728" cy="1604597"/>
          </a:xfrm>
          <a:prstGeom prst="roundRect">
            <a:avLst>
              <a:gd name="adj" fmla="val 10326"/>
            </a:avLst>
          </a:prstGeom>
          <a:solidFill>
            <a:sysClr val="window" lastClr="FFFFFF">
              <a:alpha val="70000"/>
            </a:sys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70 000 + 20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 000 – 50 000 =?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63E6FD0-532B-4EC6-A5F9-3416C3D15F18}"/>
              </a:ext>
            </a:extLst>
          </p:cNvPr>
          <p:cNvGrpSpPr/>
          <p:nvPr/>
        </p:nvGrpSpPr>
        <p:grpSpPr>
          <a:xfrm>
            <a:off x="11400004" y="6129103"/>
            <a:ext cx="590877" cy="581173"/>
            <a:chOff x="7377456" y="3577591"/>
            <a:chExt cx="1064577" cy="1047094"/>
          </a:xfrm>
        </p:grpSpPr>
        <p:sp>
          <p:nvSpPr>
            <p:cNvPr id="46" name="Google Shape;3344;p48">
              <a:hlinkClick r:id="rId10" action="ppaction://hlinksldjump"/>
              <a:extLst>
                <a:ext uri="{FF2B5EF4-FFF2-40B4-BE49-F238E27FC236}">
                  <a16:creationId xmlns:a16="http://schemas.microsoft.com/office/drawing/2014/main" id="{8BF95436-5379-4411-9301-10C136855299}"/>
                </a:ext>
              </a:extLst>
            </p:cNvPr>
            <p:cNvSpPr/>
            <p:nvPr/>
          </p:nvSpPr>
          <p:spPr>
            <a:xfrm>
              <a:off x="7377456" y="3577591"/>
              <a:ext cx="1064577" cy="1047094"/>
            </a:xfrm>
            <a:custGeom>
              <a:avLst/>
              <a:gdLst/>
              <a:ahLst/>
              <a:cxnLst/>
              <a:rect l="l" t="t" r="r" b="b"/>
              <a:pathLst>
                <a:path w="27006" h="21098" extrusionOk="0">
                  <a:moveTo>
                    <a:pt x="13533" y="1"/>
                  </a:moveTo>
                  <a:lnTo>
                    <a:pt x="12868" y="21"/>
                  </a:lnTo>
                  <a:lnTo>
                    <a:pt x="12222" y="61"/>
                  </a:lnTo>
                  <a:lnTo>
                    <a:pt x="11617" y="101"/>
                  </a:lnTo>
                  <a:lnTo>
                    <a:pt x="11012" y="182"/>
                  </a:lnTo>
                  <a:lnTo>
                    <a:pt x="10427" y="263"/>
                  </a:lnTo>
                  <a:lnTo>
                    <a:pt x="9863" y="384"/>
                  </a:lnTo>
                  <a:lnTo>
                    <a:pt x="9318" y="505"/>
                  </a:lnTo>
                  <a:lnTo>
                    <a:pt x="8794" y="646"/>
                  </a:lnTo>
                  <a:lnTo>
                    <a:pt x="8289" y="807"/>
                  </a:lnTo>
                  <a:lnTo>
                    <a:pt x="7785" y="989"/>
                  </a:lnTo>
                  <a:lnTo>
                    <a:pt x="7301" y="1191"/>
                  </a:lnTo>
                  <a:lnTo>
                    <a:pt x="6837" y="1412"/>
                  </a:lnTo>
                  <a:lnTo>
                    <a:pt x="6373" y="1634"/>
                  </a:lnTo>
                  <a:lnTo>
                    <a:pt x="5930" y="1897"/>
                  </a:lnTo>
                  <a:lnTo>
                    <a:pt x="5506" y="2159"/>
                  </a:lnTo>
                  <a:lnTo>
                    <a:pt x="5062" y="2441"/>
                  </a:lnTo>
                  <a:lnTo>
                    <a:pt x="4659" y="2764"/>
                  </a:lnTo>
                  <a:lnTo>
                    <a:pt x="4256" y="3066"/>
                  </a:lnTo>
                  <a:lnTo>
                    <a:pt x="3852" y="3409"/>
                  </a:lnTo>
                  <a:lnTo>
                    <a:pt x="3449" y="3772"/>
                  </a:lnTo>
                  <a:lnTo>
                    <a:pt x="3066" y="4135"/>
                  </a:lnTo>
                  <a:lnTo>
                    <a:pt x="2683" y="4539"/>
                  </a:lnTo>
                  <a:lnTo>
                    <a:pt x="2299" y="4942"/>
                  </a:lnTo>
                  <a:lnTo>
                    <a:pt x="1936" y="5366"/>
                  </a:lnTo>
                  <a:lnTo>
                    <a:pt x="1573" y="5789"/>
                  </a:lnTo>
                  <a:lnTo>
                    <a:pt x="1271" y="6233"/>
                  </a:lnTo>
                  <a:lnTo>
                    <a:pt x="988" y="6676"/>
                  </a:lnTo>
                  <a:lnTo>
                    <a:pt x="746" y="7120"/>
                  </a:lnTo>
                  <a:lnTo>
                    <a:pt x="545" y="7564"/>
                  </a:lnTo>
                  <a:lnTo>
                    <a:pt x="383" y="8008"/>
                  </a:lnTo>
                  <a:lnTo>
                    <a:pt x="242" y="8451"/>
                  </a:lnTo>
                  <a:lnTo>
                    <a:pt x="141" y="8915"/>
                  </a:lnTo>
                  <a:lnTo>
                    <a:pt x="61" y="9359"/>
                  </a:lnTo>
                  <a:lnTo>
                    <a:pt x="20" y="9803"/>
                  </a:lnTo>
                  <a:lnTo>
                    <a:pt x="0" y="10266"/>
                  </a:lnTo>
                  <a:lnTo>
                    <a:pt x="20" y="10710"/>
                  </a:lnTo>
                  <a:lnTo>
                    <a:pt x="61" y="11154"/>
                  </a:lnTo>
                  <a:lnTo>
                    <a:pt x="121" y="11577"/>
                  </a:lnTo>
                  <a:lnTo>
                    <a:pt x="222" y="12021"/>
                  </a:lnTo>
                  <a:lnTo>
                    <a:pt x="323" y="12445"/>
                  </a:lnTo>
                  <a:lnTo>
                    <a:pt x="464" y="12868"/>
                  </a:lnTo>
                  <a:lnTo>
                    <a:pt x="625" y="13272"/>
                  </a:lnTo>
                  <a:lnTo>
                    <a:pt x="787" y="13675"/>
                  </a:lnTo>
                  <a:lnTo>
                    <a:pt x="988" y="14078"/>
                  </a:lnTo>
                  <a:lnTo>
                    <a:pt x="1210" y="14462"/>
                  </a:lnTo>
                  <a:lnTo>
                    <a:pt x="1432" y="14845"/>
                  </a:lnTo>
                  <a:lnTo>
                    <a:pt x="1674" y="15208"/>
                  </a:lnTo>
                  <a:lnTo>
                    <a:pt x="1916" y="15571"/>
                  </a:lnTo>
                  <a:lnTo>
                    <a:pt x="2198" y="15914"/>
                  </a:lnTo>
                  <a:lnTo>
                    <a:pt x="2481" y="16257"/>
                  </a:lnTo>
                  <a:lnTo>
                    <a:pt x="2763" y="16559"/>
                  </a:lnTo>
                  <a:lnTo>
                    <a:pt x="3066" y="16862"/>
                  </a:lnTo>
                  <a:lnTo>
                    <a:pt x="3368" y="17164"/>
                  </a:lnTo>
                  <a:lnTo>
                    <a:pt x="3691" y="17426"/>
                  </a:lnTo>
                  <a:lnTo>
                    <a:pt x="4014" y="17689"/>
                  </a:lnTo>
                  <a:lnTo>
                    <a:pt x="4336" y="17931"/>
                  </a:lnTo>
                  <a:lnTo>
                    <a:pt x="5002" y="18374"/>
                  </a:lnTo>
                  <a:lnTo>
                    <a:pt x="5688" y="18778"/>
                  </a:lnTo>
                  <a:lnTo>
                    <a:pt x="6394" y="19181"/>
                  </a:lnTo>
                  <a:lnTo>
                    <a:pt x="7120" y="19544"/>
                  </a:lnTo>
                  <a:lnTo>
                    <a:pt x="7886" y="19867"/>
                  </a:lnTo>
                  <a:lnTo>
                    <a:pt x="8673" y="20149"/>
                  </a:lnTo>
                  <a:lnTo>
                    <a:pt x="9459" y="20411"/>
                  </a:lnTo>
                  <a:lnTo>
                    <a:pt x="10286" y="20633"/>
                  </a:lnTo>
                  <a:lnTo>
                    <a:pt x="11133" y="20795"/>
                  </a:lnTo>
                  <a:lnTo>
                    <a:pt x="12000" y="20936"/>
                  </a:lnTo>
                  <a:lnTo>
                    <a:pt x="12888" y="21037"/>
                  </a:lnTo>
                  <a:lnTo>
                    <a:pt x="13816" y="21077"/>
                  </a:lnTo>
                  <a:lnTo>
                    <a:pt x="14743" y="21097"/>
                  </a:lnTo>
                  <a:lnTo>
                    <a:pt x="15712" y="21037"/>
                  </a:lnTo>
                  <a:lnTo>
                    <a:pt x="16700" y="20956"/>
                  </a:lnTo>
                  <a:lnTo>
                    <a:pt x="17708" y="20815"/>
                  </a:lnTo>
                  <a:lnTo>
                    <a:pt x="18212" y="20714"/>
                  </a:lnTo>
                  <a:lnTo>
                    <a:pt x="18696" y="20613"/>
                  </a:lnTo>
                  <a:lnTo>
                    <a:pt x="19181" y="20492"/>
                  </a:lnTo>
                  <a:lnTo>
                    <a:pt x="19644" y="20351"/>
                  </a:lnTo>
                  <a:lnTo>
                    <a:pt x="20088" y="20210"/>
                  </a:lnTo>
                  <a:lnTo>
                    <a:pt x="20532" y="20048"/>
                  </a:lnTo>
                  <a:lnTo>
                    <a:pt x="20955" y="19867"/>
                  </a:lnTo>
                  <a:lnTo>
                    <a:pt x="21359" y="19685"/>
                  </a:lnTo>
                  <a:lnTo>
                    <a:pt x="21762" y="19484"/>
                  </a:lnTo>
                  <a:lnTo>
                    <a:pt x="22145" y="19262"/>
                  </a:lnTo>
                  <a:lnTo>
                    <a:pt x="22529" y="19040"/>
                  </a:lnTo>
                  <a:lnTo>
                    <a:pt x="22871" y="18798"/>
                  </a:lnTo>
                  <a:lnTo>
                    <a:pt x="23214" y="18556"/>
                  </a:lnTo>
                  <a:lnTo>
                    <a:pt x="23557" y="18294"/>
                  </a:lnTo>
                  <a:lnTo>
                    <a:pt x="23860" y="18031"/>
                  </a:lnTo>
                  <a:lnTo>
                    <a:pt x="24162" y="17749"/>
                  </a:lnTo>
                  <a:lnTo>
                    <a:pt x="24465" y="17467"/>
                  </a:lnTo>
                  <a:lnTo>
                    <a:pt x="24727" y="17164"/>
                  </a:lnTo>
                  <a:lnTo>
                    <a:pt x="24989" y="16862"/>
                  </a:lnTo>
                  <a:lnTo>
                    <a:pt x="25231" y="16559"/>
                  </a:lnTo>
                  <a:lnTo>
                    <a:pt x="25453" y="16236"/>
                  </a:lnTo>
                  <a:lnTo>
                    <a:pt x="25655" y="15914"/>
                  </a:lnTo>
                  <a:lnTo>
                    <a:pt x="25856" y="15571"/>
                  </a:lnTo>
                  <a:lnTo>
                    <a:pt x="26038" y="15228"/>
                  </a:lnTo>
                  <a:lnTo>
                    <a:pt x="26199" y="14865"/>
                  </a:lnTo>
                  <a:lnTo>
                    <a:pt x="26361" y="14522"/>
                  </a:lnTo>
                  <a:lnTo>
                    <a:pt x="26482" y="14159"/>
                  </a:lnTo>
                  <a:lnTo>
                    <a:pt x="26603" y="13776"/>
                  </a:lnTo>
                  <a:lnTo>
                    <a:pt x="26703" y="13413"/>
                  </a:lnTo>
                  <a:lnTo>
                    <a:pt x="26804" y="13030"/>
                  </a:lnTo>
                  <a:lnTo>
                    <a:pt x="26865" y="12646"/>
                  </a:lnTo>
                  <a:lnTo>
                    <a:pt x="26925" y="12263"/>
                  </a:lnTo>
                  <a:lnTo>
                    <a:pt x="26966" y="11759"/>
                  </a:lnTo>
                  <a:lnTo>
                    <a:pt x="27006" y="11255"/>
                  </a:lnTo>
                  <a:lnTo>
                    <a:pt x="27006" y="10751"/>
                  </a:lnTo>
                  <a:lnTo>
                    <a:pt x="26986" y="10246"/>
                  </a:lnTo>
                  <a:lnTo>
                    <a:pt x="26966" y="9742"/>
                  </a:lnTo>
                  <a:lnTo>
                    <a:pt x="26905" y="9258"/>
                  </a:lnTo>
                  <a:lnTo>
                    <a:pt x="26845" y="8754"/>
                  </a:lnTo>
                  <a:lnTo>
                    <a:pt x="26744" y="8270"/>
                  </a:lnTo>
                  <a:lnTo>
                    <a:pt x="26643" y="7806"/>
                  </a:lnTo>
                  <a:lnTo>
                    <a:pt x="26522" y="7322"/>
                  </a:lnTo>
                  <a:lnTo>
                    <a:pt x="26361" y="6858"/>
                  </a:lnTo>
                  <a:lnTo>
                    <a:pt x="26199" y="6414"/>
                  </a:lnTo>
                  <a:lnTo>
                    <a:pt x="26018" y="5971"/>
                  </a:lnTo>
                  <a:lnTo>
                    <a:pt x="25836" y="5527"/>
                  </a:lnTo>
                  <a:lnTo>
                    <a:pt x="25614" y="5103"/>
                  </a:lnTo>
                  <a:lnTo>
                    <a:pt x="25392" y="4700"/>
                  </a:lnTo>
                  <a:lnTo>
                    <a:pt x="25130" y="4297"/>
                  </a:lnTo>
                  <a:lnTo>
                    <a:pt x="24868" y="3913"/>
                  </a:lnTo>
                  <a:lnTo>
                    <a:pt x="24586" y="3550"/>
                  </a:lnTo>
                  <a:lnTo>
                    <a:pt x="24303" y="3207"/>
                  </a:lnTo>
                  <a:lnTo>
                    <a:pt x="23981" y="2865"/>
                  </a:lnTo>
                  <a:lnTo>
                    <a:pt x="23658" y="2562"/>
                  </a:lnTo>
                  <a:lnTo>
                    <a:pt x="23335" y="2260"/>
                  </a:lnTo>
                  <a:lnTo>
                    <a:pt x="22972" y="1977"/>
                  </a:lnTo>
                  <a:lnTo>
                    <a:pt x="22609" y="1715"/>
                  </a:lnTo>
                  <a:lnTo>
                    <a:pt x="22226" y="1493"/>
                  </a:lnTo>
                  <a:lnTo>
                    <a:pt x="21823" y="1271"/>
                  </a:lnTo>
                  <a:lnTo>
                    <a:pt x="21419" y="1070"/>
                  </a:lnTo>
                  <a:lnTo>
                    <a:pt x="20996" y="908"/>
                  </a:lnTo>
                  <a:lnTo>
                    <a:pt x="20572" y="767"/>
                  </a:lnTo>
                  <a:lnTo>
                    <a:pt x="20128" y="646"/>
                  </a:lnTo>
                  <a:lnTo>
                    <a:pt x="19665" y="565"/>
                  </a:lnTo>
                  <a:lnTo>
                    <a:pt x="18797" y="424"/>
                  </a:lnTo>
                  <a:lnTo>
                    <a:pt x="17970" y="303"/>
                  </a:lnTo>
                  <a:lnTo>
                    <a:pt x="17164" y="202"/>
                  </a:lnTo>
                  <a:lnTo>
                    <a:pt x="16397" y="122"/>
                  </a:lnTo>
                  <a:lnTo>
                    <a:pt x="15631" y="61"/>
                  </a:lnTo>
                  <a:lnTo>
                    <a:pt x="14905" y="21"/>
                  </a:lnTo>
                  <a:lnTo>
                    <a:pt x="14199" y="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Fredoka One"/>
                <a:sym typeface="Fredoka One"/>
              </a:endParaRPr>
            </a:p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Fredoka One"/>
                <a:sym typeface="Fredoka One"/>
              </a:endParaRPr>
            </a:p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3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47" name="Right Arrow 5">
              <a:hlinkClick r:id="rId10" action="ppaction://hlinksldjump"/>
              <a:extLst>
                <a:ext uri="{FF2B5EF4-FFF2-40B4-BE49-F238E27FC236}">
                  <a16:creationId xmlns:a16="http://schemas.microsoft.com/office/drawing/2014/main" id="{3263C65E-04D1-43C3-AACE-30560974F4E7}"/>
                </a:ext>
              </a:extLst>
            </p:cNvPr>
            <p:cNvSpPr/>
            <p:nvPr/>
          </p:nvSpPr>
          <p:spPr>
            <a:xfrm>
              <a:off x="7574818" y="3863941"/>
              <a:ext cx="669851" cy="478465"/>
            </a:xfrm>
            <a:prstGeom prst="rightArrow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rgbClr val="F76767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Arial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A47693AA-E70E-4AAC-BFE7-194CBF39316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76" r="18276"/>
          <a:stretch/>
        </p:blipFill>
        <p:spPr>
          <a:xfrm flipH="1">
            <a:off x="407499" y="2244721"/>
            <a:ext cx="1421229" cy="1981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301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64" presetClass="path" presetSubtype="0" repeatDur="0" restart="neve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72591 0.00834 " pathEditMode="relative" rAng="0" ptsTypes="AA">
                                      <p:cBhvr additive="base">
                                        <p:cTn id="94" dur="3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89" y="41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3" grpId="0" animBg="1"/>
      <p:bldP spid="39" grpId="0" animBg="1"/>
      <p:bldP spid="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444D577F-8CDE-4A27-94A2-D3F241E27CB0}"/>
              </a:ext>
            </a:extLst>
          </p:cNvPr>
          <p:cNvSpPr/>
          <p:nvPr/>
        </p:nvSpPr>
        <p:spPr>
          <a:xfrm>
            <a:off x="1118114" y="3087695"/>
            <a:ext cx="9752796" cy="48490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33" b="0" i="0" u="none" strike="noStrike" kern="0" cap="none" spc="0" normalizeH="0" baseline="0" noProof="0">
              <a:ln>
                <a:noFill/>
              </a:ln>
              <a:solidFill>
                <a:srgbClr val="C69C6D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98B1CB1-7ED6-4737-A6D7-11D86319A592}"/>
              </a:ext>
            </a:extLst>
          </p:cNvPr>
          <p:cNvSpPr/>
          <p:nvPr/>
        </p:nvSpPr>
        <p:spPr>
          <a:xfrm>
            <a:off x="1118114" y="3064599"/>
            <a:ext cx="9752796" cy="484904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33" b="0" i="0" u="none" strike="noStrike" kern="0" cap="none" spc="0" normalizeH="0" baseline="0" noProof="0">
              <a:ln>
                <a:noFill/>
              </a:ln>
              <a:solidFill>
                <a:srgbClr val="C69C6D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BCC216B-15D5-408B-B5D8-1868A165AD2F}"/>
              </a:ext>
            </a:extLst>
          </p:cNvPr>
          <p:cNvSpPr/>
          <p:nvPr/>
        </p:nvSpPr>
        <p:spPr>
          <a:xfrm>
            <a:off x="1110222" y="4466835"/>
            <a:ext cx="4906799" cy="770816"/>
          </a:xfrm>
          <a:prstGeom prst="rect">
            <a:avLst/>
          </a:prstGeom>
          <a:solidFill>
            <a:sysClr val="windowText" lastClr="000000">
              <a:lumMod val="10000"/>
              <a:lumOff val="90000"/>
            </a:sys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A1D2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A. 10 868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16039C1-2C0E-417B-9D68-9CFEBCD69D5E}"/>
              </a:ext>
            </a:extLst>
          </p:cNvPr>
          <p:cNvSpPr/>
          <p:nvPr/>
        </p:nvSpPr>
        <p:spPr>
          <a:xfrm>
            <a:off x="1092990" y="5337349"/>
            <a:ext cx="4906799" cy="770816"/>
          </a:xfrm>
          <a:prstGeom prst="rect">
            <a:avLst/>
          </a:prstGeom>
          <a:solidFill>
            <a:sysClr val="windowText" lastClr="000000">
              <a:lumMod val="10000"/>
              <a:lumOff val="90000"/>
            </a:sys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A1D2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B. 10 879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FD40300-6E4D-420E-A4BD-9C1F6D111A68}"/>
              </a:ext>
            </a:extLst>
          </p:cNvPr>
          <p:cNvSpPr/>
          <p:nvPr/>
        </p:nvSpPr>
        <p:spPr>
          <a:xfrm>
            <a:off x="6096002" y="4466861"/>
            <a:ext cx="4906799" cy="770816"/>
          </a:xfrm>
          <a:prstGeom prst="rect">
            <a:avLst/>
          </a:prstGeom>
          <a:solidFill>
            <a:sysClr val="windowText" lastClr="000000">
              <a:lumMod val="10000"/>
              <a:lumOff val="90000"/>
            </a:sys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A1D2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C. 10 869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C4DF335-6DCB-43D6-9687-E9F40F1E9170}"/>
              </a:ext>
            </a:extLst>
          </p:cNvPr>
          <p:cNvSpPr/>
          <p:nvPr/>
        </p:nvSpPr>
        <p:spPr>
          <a:xfrm>
            <a:off x="6130617" y="5360195"/>
            <a:ext cx="4906799" cy="770816"/>
          </a:xfrm>
          <a:prstGeom prst="rect">
            <a:avLst/>
          </a:prstGeom>
          <a:solidFill>
            <a:sysClr val="windowText" lastClr="000000">
              <a:lumMod val="10000"/>
              <a:lumOff val="90000"/>
            </a:sys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A1D2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D. 10 878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D4BDE09C-20CD-44CE-A634-44C0851422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7" y="4492309"/>
            <a:ext cx="805723" cy="708059"/>
          </a:xfrm>
          <a:prstGeom prst="rect">
            <a:avLst/>
          </a:prstGeom>
          <a:noFill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02940DE-6E11-49D9-9002-CBC645A7FF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8263" y="4530455"/>
            <a:ext cx="804536" cy="643628"/>
          </a:xfrm>
          <a:prstGeom prst="rect">
            <a:avLst/>
          </a:prstGeom>
          <a:noFill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FF0E64E-D7A1-4D75-AE15-9D4B1456EB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3" y="5400968"/>
            <a:ext cx="804743" cy="707197"/>
          </a:xfrm>
          <a:prstGeom prst="rect">
            <a:avLst/>
          </a:prstGeom>
          <a:noFill/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A0EBF5AB-9B8C-4A10-94E4-B0FC77D35D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195" y="5410310"/>
            <a:ext cx="732592" cy="643793"/>
          </a:xfrm>
          <a:prstGeom prst="rect">
            <a:avLst/>
          </a:prstGeom>
          <a:noFill/>
        </p:spPr>
      </p:pic>
      <p:sp>
        <p:nvSpPr>
          <p:cNvPr id="41" name="Snip Diagonal Corner Rectangle 3">
            <a:extLst>
              <a:ext uri="{FF2B5EF4-FFF2-40B4-BE49-F238E27FC236}">
                <a16:creationId xmlns:a16="http://schemas.microsoft.com/office/drawing/2014/main" id="{14153E20-0D37-4DD2-B27A-82E0F01AFBCC}"/>
              </a:ext>
            </a:extLst>
          </p:cNvPr>
          <p:cNvSpPr/>
          <p:nvPr/>
        </p:nvSpPr>
        <p:spPr>
          <a:xfrm>
            <a:off x="832636" y="685988"/>
            <a:ext cx="10526728" cy="1604597"/>
          </a:xfrm>
          <a:prstGeom prst="roundRect">
            <a:avLst>
              <a:gd name="adj" fmla="val 10326"/>
            </a:avLst>
          </a:prstGeom>
          <a:solidFill>
            <a:sysClr val="window" lastClr="FFFFFF">
              <a:alpha val="70000"/>
            </a:sys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defTabSz="914354">
              <a:defRPr/>
            </a:pP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7 635 + 3 234 = ?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A253C2D-28CC-44C2-957A-BDD743B8EDE9}"/>
              </a:ext>
            </a:extLst>
          </p:cNvPr>
          <p:cNvGrpSpPr/>
          <p:nvPr/>
        </p:nvGrpSpPr>
        <p:grpSpPr>
          <a:xfrm>
            <a:off x="11400004" y="6129103"/>
            <a:ext cx="590877" cy="581173"/>
            <a:chOff x="7377456" y="3577591"/>
            <a:chExt cx="1064577" cy="1047094"/>
          </a:xfrm>
        </p:grpSpPr>
        <p:sp>
          <p:nvSpPr>
            <p:cNvPr id="46" name="Google Shape;3344;p48">
              <a:hlinkClick r:id="rId8" action="ppaction://hlinksldjump"/>
              <a:extLst>
                <a:ext uri="{FF2B5EF4-FFF2-40B4-BE49-F238E27FC236}">
                  <a16:creationId xmlns:a16="http://schemas.microsoft.com/office/drawing/2014/main" id="{8CC18547-EFE9-4CA1-B206-752FB8F54364}"/>
                </a:ext>
              </a:extLst>
            </p:cNvPr>
            <p:cNvSpPr/>
            <p:nvPr/>
          </p:nvSpPr>
          <p:spPr>
            <a:xfrm>
              <a:off x="7377456" y="3577591"/>
              <a:ext cx="1064577" cy="1047094"/>
            </a:xfrm>
            <a:custGeom>
              <a:avLst/>
              <a:gdLst/>
              <a:ahLst/>
              <a:cxnLst/>
              <a:rect l="l" t="t" r="r" b="b"/>
              <a:pathLst>
                <a:path w="27006" h="21098" extrusionOk="0">
                  <a:moveTo>
                    <a:pt x="13533" y="1"/>
                  </a:moveTo>
                  <a:lnTo>
                    <a:pt x="12868" y="21"/>
                  </a:lnTo>
                  <a:lnTo>
                    <a:pt x="12222" y="61"/>
                  </a:lnTo>
                  <a:lnTo>
                    <a:pt x="11617" y="101"/>
                  </a:lnTo>
                  <a:lnTo>
                    <a:pt x="11012" y="182"/>
                  </a:lnTo>
                  <a:lnTo>
                    <a:pt x="10427" y="263"/>
                  </a:lnTo>
                  <a:lnTo>
                    <a:pt x="9863" y="384"/>
                  </a:lnTo>
                  <a:lnTo>
                    <a:pt x="9318" y="505"/>
                  </a:lnTo>
                  <a:lnTo>
                    <a:pt x="8794" y="646"/>
                  </a:lnTo>
                  <a:lnTo>
                    <a:pt x="8289" y="807"/>
                  </a:lnTo>
                  <a:lnTo>
                    <a:pt x="7785" y="989"/>
                  </a:lnTo>
                  <a:lnTo>
                    <a:pt x="7301" y="1191"/>
                  </a:lnTo>
                  <a:lnTo>
                    <a:pt x="6837" y="1412"/>
                  </a:lnTo>
                  <a:lnTo>
                    <a:pt x="6373" y="1634"/>
                  </a:lnTo>
                  <a:lnTo>
                    <a:pt x="5930" y="1897"/>
                  </a:lnTo>
                  <a:lnTo>
                    <a:pt x="5506" y="2159"/>
                  </a:lnTo>
                  <a:lnTo>
                    <a:pt x="5062" y="2441"/>
                  </a:lnTo>
                  <a:lnTo>
                    <a:pt x="4659" y="2764"/>
                  </a:lnTo>
                  <a:lnTo>
                    <a:pt x="4256" y="3066"/>
                  </a:lnTo>
                  <a:lnTo>
                    <a:pt x="3852" y="3409"/>
                  </a:lnTo>
                  <a:lnTo>
                    <a:pt x="3449" y="3772"/>
                  </a:lnTo>
                  <a:lnTo>
                    <a:pt x="3066" y="4135"/>
                  </a:lnTo>
                  <a:lnTo>
                    <a:pt x="2683" y="4539"/>
                  </a:lnTo>
                  <a:lnTo>
                    <a:pt x="2299" y="4942"/>
                  </a:lnTo>
                  <a:lnTo>
                    <a:pt x="1936" y="5366"/>
                  </a:lnTo>
                  <a:lnTo>
                    <a:pt x="1573" y="5789"/>
                  </a:lnTo>
                  <a:lnTo>
                    <a:pt x="1271" y="6233"/>
                  </a:lnTo>
                  <a:lnTo>
                    <a:pt x="988" y="6676"/>
                  </a:lnTo>
                  <a:lnTo>
                    <a:pt x="746" y="7120"/>
                  </a:lnTo>
                  <a:lnTo>
                    <a:pt x="545" y="7564"/>
                  </a:lnTo>
                  <a:lnTo>
                    <a:pt x="383" y="8008"/>
                  </a:lnTo>
                  <a:lnTo>
                    <a:pt x="242" y="8451"/>
                  </a:lnTo>
                  <a:lnTo>
                    <a:pt x="141" y="8915"/>
                  </a:lnTo>
                  <a:lnTo>
                    <a:pt x="61" y="9359"/>
                  </a:lnTo>
                  <a:lnTo>
                    <a:pt x="20" y="9803"/>
                  </a:lnTo>
                  <a:lnTo>
                    <a:pt x="0" y="10266"/>
                  </a:lnTo>
                  <a:lnTo>
                    <a:pt x="20" y="10710"/>
                  </a:lnTo>
                  <a:lnTo>
                    <a:pt x="61" y="11154"/>
                  </a:lnTo>
                  <a:lnTo>
                    <a:pt x="121" y="11577"/>
                  </a:lnTo>
                  <a:lnTo>
                    <a:pt x="222" y="12021"/>
                  </a:lnTo>
                  <a:lnTo>
                    <a:pt x="323" y="12445"/>
                  </a:lnTo>
                  <a:lnTo>
                    <a:pt x="464" y="12868"/>
                  </a:lnTo>
                  <a:lnTo>
                    <a:pt x="625" y="13272"/>
                  </a:lnTo>
                  <a:lnTo>
                    <a:pt x="787" y="13675"/>
                  </a:lnTo>
                  <a:lnTo>
                    <a:pt x="988" y="14078"/>
                  </a:lnTo>
                  <a:lnTo>
                    <a:pt x="1210" y="14462"/>
                  </a:lnTo>
                  <a:lnTo>
                    <a:pt x="1432" y="14845"/>
                  </a:lnTo>
                  <a:lnTo>
                    <a:pt x="1674" y="15208"/>
                  </a:lnTo>
                  <a:lnTo>
                    <a:pt x="1916" y="15571"/>
                  </a:lnTo>
                  <a:lnTo>
                    <a:pt x="2198" y="15914"/>
                  </a:lnTo>
                  <a:lnTo>
                    <a:pt x="2481" y="16257"/>
                  </a:lnTo>
                  <a:lnTo>
                    <a:pt x="2763" y="16559"/>
                  </a:lnTo>
                  <a:lnTo>
                    <a:pt x="3066" y="16862"/>
                  </a:lnTo>
                  <a:lnTo>
                    <a:pt x="3368" y="17164"/>
                  </a:lnTo>
                  <a:lnTo>
                    <a:pt x="3691" y="17426"/>
                  </a:lnTo>
                  <a:lnTo>
                    <a:pt x="4014" y="17689"/>
                  </a:lnTo>
                  <a:lnTo>
                    <a:pt x="4336" y="17931"/>
                  </a:lnTo>
                  <a:lnTo>
                    <a:pt x="5002" y="18374"/>
                  </a:lnTo>
                  <a:lnTo>
                    <a:pt x="5688" y="18778"/>
                  </a:lnTo>
                  <a:lnTo>
                    <a:pt x="6394" y="19181"/>
                  </a:lnTo>
                  <a:lnTo>
                    <a:pt x="7120" y="19544"/>
                  </a:lnTo>
                  <a:lnTo>
                    <a:pt x="7886" y="19867"/>
                  </a:lnTo>
                  <a:lnTo>
                    <a:pt x="8673" y="20149"/>
                  </a:lnTo>
                  <a:lnTo>
                    <a:pt x="9459" y="20411"/>
                  </a:lnTo>
                  <a:lnTo>
                    <a:pt x="10286" y="20633"/>
                  </a:lnTo>
                  <a:lnTo>
                    <a:pt x="11133" y="20795"/>
                  </a:lnTo>
                  <a:lnTo>
                    <a:pt x="12000" y="20936"/>
                  </a:lnTo>
                  <a:lnTo>
                    <a:pt x="12888" y="21037"/>
                  </a:lnTo>
                  <a:lnTo>
                    <a:pt x="13816" y="21077"/>
                  </a:lnTo>
                  <a:lnTo>
                    <a:pt x="14743" y="21097"/>
                  </a:lnTo>
                  <a:lnTo>
                    <a:pt x="15712" y="21037"/>
                  </a:lnTo>
                  <a:lnTo>
                    <a:pt x="16700" y="20956"/>
                  </a:lnTo>
                  <a:lnTo>
                    <a:pt x="17708" y="20815"/>
                  </a:lnTo>
                  <a:lnTo>
                    <a:pt x="18212" y="20714"/>
                  </a:lnTo>
                  <a:lnTo>
                    <a:pt x="18696" y="20613"/>
                  </a:lnTo>
                  <a:lnTo>
                    <a:pt x="19181" y="20492"/>
                  </a:lnTo>
                  <a:lnTo>
                    <a:pt x="19644" y="20351"/>
                  </a:lnTo>
                  <a:lnTo>
                    <a:pt x="20088" y="20210"/>
                  </a:lnTo>
                  <a:lnTo>
                    <a:pt x="20532" y="20048"/>
                  </a:lnTo>
                  <a:lnTo>
                    <a:pt x="20955" y="19867"/>
                  </a:lnTo>
                  <a:lnTo>
                    <a:pt x="21359" y="19685"/>
                  </a:lnTo>
                  <a:lnTo>
                    <a:pt x="21762" y="19484"/>
                  </a:lnTo>
                  <a:lnTo>
                    <a:pt x="22145" y="19262"/>
                  </a:lnTo>
                  <a:lnTo>
                    <a:pt x="22529" y="19040"/>
                  </a:lnTo>
                  <a:lnTo>
                    <a:pt x="22871" y="18798"/>
                  </a:lnTo>
                  <a:lnTo>
                    <a:pt x="23214" y="18556"/>
                  </a:lnTo>
                  <a:lnTo>
                    <a:pt x="23557" y="18294"/>
                  </a:lnTo>
                  <a:lnTo>
                    <a:pt x="23860" y="18031"/>
                  </a:lnTo>
                  <a:lnTo>
                    <a:pt x="24162" y="17749"/>
                  </a:lnTo>
                  <a:lnTo>
                    <a:pt x="24465" y="17467"/>
                  </a:lnTo>
                  <a:lnTo>
                    <a:pt x="24727" y="17164"/>
                  </a:lnTo>
                  <a:lnTo>
                    <a:pt x="24989" y="16862"/>
                  </a:lnTo>
                  <a:lnTo>
                    <a:pt x="25231" y="16559"/>
                  </a:lnTo>
                  <a:lnTo>
                    <a:pt x="25453" y="16236"/>
                  </a:lnTo>
                  <a:lnTo>
                    <a:pt x="25655" y="15914"/>
                  </a:lnTo>
                  <a:lnTo>
                    <a:pt x="25856" y="15571"/>
                  </a:lnTo>
                  <a:lnTo>
                    <a:pt x="26038" y="15228"/>
                  </a:lnTo>
                  <a:lnTo>
                    <a:pt x="26199" y="14865"/>
                  </a:lnTo>
                  <a:lnTo>
                    <a:pt x="26361" y="14522"/>
                  </a:lnTo>
                  <a:lnTo>
                    <a:pt x="26482" y="14159"/>
                  </a:lnTo>
                  <a:lnTo>
                    <a:pt x="26603" y="13776"/>
                  </a:lnTo>
                  <a:lnTo>
                    <a:pt x="26703" y="13413"/>
                  </a:lnTo>
                  <a:lnTo>
                    <a:pt x="26804" y="13030"/>
                  </a:lnTo>
                  <a:lnTo>
                    <a:pt x="26865" y="12646"/>
                  </a:lnTo>
                  <a:lnTo>
                    <a:pt x="26925" y="12263"/>
                  </a:lnTo>
                  <a:lnTo>
                    <a:pt x="26966" y="11759"/>
                  </a:lnTo>
                  <a:lnTo>
                    <a:pt x="27006" y="11255"/>
                  </a:lnTo>
                  <a:lnTo>
                    <a:pt x="27006" y="10751"/>
                  </a:lnTo>
                  <a:lnTo>
                    <a:pt x="26986" y="10246"/>
                  </a:lnTo>
                  <a:lnTo>
                    <a:pt x="26966" y="9742"/>
                  </a:lnTo>
                  <a:lnTo>
                    <a:pt x="26905" y="9258"/>
                  </a:lnTo>
                  <a:lnTo>
                    <a:pt x="26845" y="8754"/>
                  </a:lnTo>
                  <a:lnTo>
                    <a:pt x="26744" y="8270"/>
                  </a:lnTo>
                  <a:lnTo>
                    <a:pt x="26643" y="7806"/>
                  </a:lnTo>
                  <a:lnTo>
                    <a:pt x="26522" y="7322"/>
                  </a:lnTo>
                  <a:lnTo>
                    <a:pt x="26361" y="6858"/>
                  </a:lnTo>
                  <a:lnTo>
                    <a:pt x="26199" y="6414"/>
                  </a:lnTo>
                  <a:lnTo>
                    <a:pt x="26018" y="5971"/>
                  </a:lnTo>
                  <a:lnTo>
                    <a:pt x="25836" y="5527"/>
                  </a:lnTo>
                  <a:lnTo>
                    <a:pt x="25614" y="5103"/>
                  </a:lnTo>
                  <a:lnTo>
                    <a:pt x="25392" y="4700"/>
                  </a:lnTo>
                  <a:lnTo>
                    <a:pt x="25130" y="4297"/>
                  </a:lnTo>
                  <a:lnTo>
                    <a:pt x="24868" y="3913"/>
                  </a:lnTo>
                  <a:lnTo>
                    <a:pt x="24586" y="3550"/>
                  </a:lnTo>
                  <a:lnTo>
                    <a:pt x="24303" y="3207"/>
                  </a:lnTo>
                  <a:lnTo>
                    <a:pt x="23981" y="2865"/>
                  </a:lnTo>
                  <a:lnTo>
                    <a:pt x="23658" y="2562"/>
                  </a:lnTo>
                  <a:lnTo>
                    <a:pt x="23335" y="2260"/>
                  </a:lnTo>
                  <a:lnTo>
                    <a:pt x="22972" y="1977"/>
                  </a:lnTo>
                  <a:lnTo>
                    <a:pt x="22609" y="1715"/>
                  </a:lnTo>
                  <a:lnTo>
                    <a:pt x="22226" y="1493"/>
                  </a:lnTo>
                  <a:lnTo>
                    <a:pt x="21823" y="1271"/>
                  </a:lnTo>
                  <a:lnTo>
                    <a:pt x="21419" y="1070"/>
                  </a:lnTo>
                  <a:lnTo>
                    <a:pt x="20996" y="908"/>
                  </a:lnTo>
                  <a:lnTo>
                    <a:pt x="20572" y="767"/>
                  </a:lnTo>
                  <a:lnTo>
                    <a:pt x="20128" y="646"/>
                  </a:lnTo>
                  <a:lnTo>
                    <a:pt x="19665" y="565"/>
                  </a:lnTo>
                  <a:lnTo>
                    <a:pt x="18797" y="424"/>
                  </a:lnTo>
                  <a:lnTo>
                    <a:pt x="17970" y="303"/>
                  </a:lnTo>
                  <a:lnTo>
                    <a:pt x="17164" y="202"/>
                  </a:lnTo>
                  <a:lnTo>
                    <a:pt x="16397" y="122"/>
                  </a:lnTo>
                  <a:lnTo>
                    <a:pt x="15631" y="61"/>
                  </a:lnTo>
                  <a:lnTo>
                    <a:pt x="14905" y="21"/>
                  </a:lnTo>
                  <a:lnTo>
                    <a:pt x="14199" y="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Fredoka One"/>
                <a:sym typeface="Fredoka One"/>
              </a:endParaRPr>
            </a:p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>
                <a:ln>
                  <a:noFill/>
                </a:ln>
                <a:solidFill>
                  <a:srgbClr val="FF6B6B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Fredoka One"/>
                <a:sym typeface="Fredoka One"/>
              </a:endParaRPr>
            </a:p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3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47" name="Right Arrow 5">
              <a:hlinkClick r:id="rId8" action="ppaction://hlinksldjump"/>
              <a:extLst>
                <a:ext uri="{FF2B5EF4-FFF2-40B4-BE49-F238E27FC236}">
                  <a16:creationId xmlns:a16="http://schemas.microsoft.com/office/drawing/2014/main" id="{4F56F4E0-3A0E-4E39-B2EC-68DC736813B1}"/>
                </a:ext>
              </a:extLst>
            </p:cNvPr>
            <p:cNvSpPr/>
            <p:nvPr/>
          </p:nvSpPr>
          <p:spPr>
            <a:xfrm>
              <a:off x="7574818" y="3863941"/>
              <a:ext cx="669851" cy="478465"/>
            </a:xfrm>
            <a:prstGeom prst="rightArrow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rgbClr val="F76767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Arial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32C91506-D103-4624-B0E3-9829298E419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52" t="-3017" r="-1" b="701"/>
          <a:stretch/>
        </p:blipFill>
        <p:spPr>
          <a:xfrm flipH="1">
            <a:off x="642574" y="2233481"/>
            <a:ext cx="1357032" cy="214713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127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64" presetClass="path" presetSubtype="0" repeatDur="0" restart="neve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72591 0.00834 " pathEditMode="relative" rAng="0" ptsTypes="AA">
                                      <p:cBhvr additive="base">
                                        <p:cTn id="94" dur="3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89" y="41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8" grpId="0" animBg="1"/>
      <p:bldP spid="33" grpId="0" animBg="1"/>
      <p:bldP spid="34" grpId="0" animBg="1"/>
      <p:bldP spid="35" grpId="0" animBg="1"/>
      <p:bldP spid="36" grpId="0" animBg="1"/>
      <p:bldP spid="4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95529156-A528-09BF-F5CC-312868612188}"/>
              </a:ext>
            </a:extLst>
          </p:cNvPr>
          <p:cNvSpPr/>
          <p:nvPr/>
        </p:nvSpPr>
        <p:spPr>
          <a:xfrm>
            <a:off x="329380" y="203360"/>
            <a:ext cx="6771331" cy="5926507"/>
          </a:xfrm>
          <a:prstGeom prst="roundRect">
            <a:avLst>
              <a:gd name="adj" fmla="val 9491"/>
            </a:avLst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BB7D364-E70E-DF44-4BDB-CA694EB223E2}"/>
              </a:ext>
            </a:extLst>
          </p:cNvPr>
          <p:cNvSpPr txBox="1"/>
          <p:nvPr/>
        </p:nvSpPr>
        <p:spPr>
          <a:xfrm>
            <a:off x="1863364" y="1843317"/>
            <a:ext cx="4876103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150D489-50F4-E4DC-4029-DA072C0C6D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7208" flipH="1">
            <a:off x="671249" y="1760666"/>
            <a:ext cx="919996" cy="919996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2688406D-F749-F78C-D6C6-73E93DFD3F8D}"/>
              </a:ext>
            </a:extLst>
          </p:cNvPr>
          <p:cNvSpPr txBox="1"/>
          <p:nvPr/>
        </p:nvSpPr>
        <p:spPr>
          <a:xfrm>
            <a:off x="1863364" y="2824329"/>
            <a:ext cx="4876103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24F0A87A-B446-5C67-A098-DF885B07A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7208" flipH="1">
            <a:off x="671249" y="2741678"/>
            <a:ext cx="919996" cy="919996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8FD34F36-2CEE-8DDF-B282-AF210368C88C}"/>
              </a:ext>
            </a:extLst>
          </p:cNvPr>
          <p:cNvSpPr txBox="1"/>
          <p:nvPr/>
        </p:nvSpPr>
        <p:spPr>
          <a:xfrm>
            <a:off x="1863364" y="3805341"/>
            <a:ext cx="4876103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9D505DA9-916D-B201-2B58-CB2DF9BBB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7208" flipH="1">
            <a:off x="671249" y="3722690"/>
            <a:ext cx="919996" cy="919996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B23790CF-309E-768F-4E41-4D6194BDFEC0}"/>
              </a:ext>
            </a:extLst>
          </p:cNvPr>
          <p:cNvSpPr txBox="1"/>
          <p:nvPr/>
        </p:nvSpPr>
        <p:spPr>
          <a:xfrm>
            <a:off x="1863364" y="4786353"/>
            <a:ext cx="4876103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68D80BC8-8140-8640-A394-463EC530E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7208" flipH="1">
            <a:off x="671249" y="4703702"/>
            <a:ext cx="919996" cy="91999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36AB6E7-A303-4430-F975-CAB91D02CC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13511" y="1945686"/>
            <a:ext cx="3612411" cy="313129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6E9844A-3CB2-45F1-8E4B-8A20C288A4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380" y="439244"/>
            <a:ext cx="5200339" cy="112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5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uiExpand="1" build="p"/>
      <p:bldP spid="41" grpId="0" uiExpand="1" build="p"/>
      <p:bldP spid="43" grpId="0" uiExpand="1" build="p"/>
      <p:bldP spid="45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raphic 29">
            <a:extLst>
              <a:ext uri="{FF2B5EF4-FFF2-40B4-BE49-F238E27FC236}">
                <a16:creationId xmlns:a16="http://schemas.microsoft.com/office/drawing/2014/main" id="{9C33A164-FEA9-4356-98AF-DE7AE7F8C3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50831" y="0"/>
            <a:ext cx="7596554" cy="66081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F1D57CC-F866-4325-AD28-E34AE7F904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4396" y="2848996"/>
            <a:ext cx="5078408" cy="279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08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75" name="Picture 4474">
            <a:hlinkClick r:id="rId4" action="ppaction://hlinksldjump"/>
            <a:extLst>
              <a:ext uri="{FF2B5EF4-FFF2-40B4-BE49-F238E27FC236}">
                <a16:creationId xmlns:a16="http://schemas.microsoft.com/office/drawing/2014/main" id="{46C8EF24-6065-0F34-D8FB-084DBFC5BA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0287" y="3199721"/>
            <a:ext cx="1719221" cy="1926503"/>
          </a:xfrm>
          <a:prstGeom prst="rect">
            <a:avLst/>
          </a:prstGeom>
        </p:spPr>
      </p:pic>
      <p:pic>
        <p:nvPicPr>
          <p:cNvPr id="4476" name="Picture 4475">
            <a:hlinkClick r:id="rId6" action="ppaction://hlinksldjump"/>
            <a:extLst>
              <a:ext uri="{FF2B5EF4-FFF2-40B4-BE49-F238E27FC236}">
                <a16:creationId xmlns:a16="http://schemas.microsoft.com/office/drawing/2014/main" id="{5BB1ED31-2F21-021D-9B52-2AF7952B47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0699" y="3190031"/>
            <a:ext cx="1719221" cy="1926503"/>
          </a:xfrm>
          <a:prstGeom prst="rect">
            <a:avLst/>
          </a:prstGeom>
        </p:spPr>
      </p:pic>
      <p:pic>
        <p:nvPicPr>
          <p:cNvPr id="4477" name="Picture 4476">
            <a:hlinkClick r:id="rId8" action="ppaction://hlinksldjump"/>
            <a:extLst>
              <a:ext uri="{FF2B5EF4-FFF2-40B4-BE49-F238E27FC236}">
                <a16:creationId xmlns:a16="http://schemas.microsoft.com/office/drawing/2014/main" id="{40F84F65-006B-6F3D-61CF-0183ABA128B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28746" y="3191755"/>
            <a:ext cx="1719221" cy="1926503"/>
          </a:xfrm>
          <a:prstGeom prst="rect">
            <a:avLst/>
          </a:prstGeom>
        </p:spPr>
      </p:pic>
      <p:pic>
        <p:nvPicPr>
          <p:cNvPr id="4453" name="Picture 4452">
            <a:hlinkClick r:id="rId10" action="ppaction://hlinksldjump"/>
            <a:extLst>
              <a:ext uri="{FF2B5EF4-FFF2-40B4-BE49-F238E27FC236}">
                <a16:creationId xmlns:a16="http://schemas.microsoft.com/office/drawing/2014/main" id="{12B00578-F664-CCF3-353F-C37C047651F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" y="3429000"/>
            <a:ext cx="2885378" cy="3429000"/>
          </a:xfrm>
          <a:prstGeom prst="rect">
            <a:avLst/>
          </a:prstGeom>
        </p:spPr>
      </p:pic>
      <p:pic>
        <p:nvPicPr>
          <p:cNvPr id="4458" name="Picture 4457">
            <a:extLst>
              <a:ext uri="{FF2B5EF4-FFF2-40B4-BE49-F238E27FC236}">
                <a16:creationId xmlns:a16="http://schemas.microsoft.com/office/drawing/2014/main" id="{458ADE0B-9B21-B0E6-8CCD-803EC306A11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04468" y="4330733"/>
            <a:ext cx="1719221" cy="651012"/>
          </a:xfrm>
          <a:prstGeom prst="rect">
            <a:avLst/>
          </a:prstGeom>
        </p:spPr>
      </p:pic>
      <p:pic>
        <p:nvPicPr>
          <p:cNvPr id="4459" name="Picture 4458">
            <a:extLst>
              <a:ext uri="{FF2B5EF4-FFF2-40B4-BE49-F238E27FC236}">
                <a16:creationId xmlns:a16="http://schemas.microsoft.com/office/drawing/2014/main" id="{D170A954-773C-F879-3602-974AE1E60E4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42515" y="4292870"/>
            <a:ext cx="1719221" cy="651012"/>
          </a:xfrm>
          <a:prstGeom prst="rect">
            <a:avLst/>
          </a:prstGeom>
        </p:spPr>
      </p:pic>
      <p:pic>
        <p:nvPicPr>
          <p:cNvPr id="4460" name="Picture 4459">
            <a:extLst>
              <a:ext uri="{FF2B5EF4-FFF2-40B4-BE49-F238E27FC236}">
                <a16:creationId xmlns:a16="http://schemas.microsoft.com/office/drawing/2014/main" id="{9475698A-D89E-E7BE-1BBE-2CFB94E4D2A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80562" y="4260298"/>
            <a:ext cx="1719221" cy="651012"/>
          </a:xfrm>
          <a:prstGeom prst="rect">
            <a:avLst/>
          </a:prstGeom>
        </p:spPr>
      </p:pic>
      <p:pic>
        <p:nvPicPr>
          <p:cNvPr id="4474" name="Picture 4473">
            <a:extLst>
              <a:ext uri="{FF2B5EF4-FFF2-40B4-BE49-F238E27FC236}">
                <a16:creationId xmlns:a16="http://schemas.microsoft.com/office/drawing/2014/main" id="{C3C9416D-EC46-354B-3828-7EE0877366B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29898" y="955842"/>
            <a:ext cx="4304149" cy="14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3797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 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7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4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 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7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4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 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7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>
            <a:extLst>
              <a:ext uri="{FF2B5EF4-FFF2-40B4-BE49-F238E27FC236}">
                <a16:creationId xmlns:a16="http://schemas.microsoft.com/office/drawing/2014/main" id="{9F5C9FD0-78CD-40B6-A314-1F0A40E685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" b="352"/>
          <a:stretch/>
        </p:blipFill>
        <p:spPr>
          <a:xfrm>
            <a:off x="0" y="-67116"/>
            <a:ext cx="12398589" cy="6925116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C18C1FC0-05E3-47E2-A05C-14F16C6585AB}"/>
              </a:ext>
            </a:extLst>
          </p:cNvPr>
          <p:cNvGrpSpPr/>
          <p:nvPr/>
        </p:nvGrpSpPr>
        <p:grpSpPr>
          <a:xfrm>
            <a:off x="2668217" y="0"/>
            <a:ext cx="7084166" cy="3535465"/>
            <a:chOff x="2553917" y="199522"/>
            <a:chExt cx="7084166" cy="353546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1EDA3FD-1C7E-4411-9F84-ED1E84E42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53917" y="247773"/>
              <a:ext cx="7084166" cy="3487214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EED010D-7BF9-4520-B33F-6AAB9F2F78A2}"/>
                </a:ext>
              </a:extLst>
            </p:cNvPr>
            <p:cNvSpPr txBox="1"/>
            <p:nvPr/>
          </p:nvSpPr>
          <p:spPr>
            <a:xfrm>
              <a:off x="5187527" y="199522"/>
              <a:ext cx="1794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Câu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1</a:t>
              </a:r>
              <a:endPara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310E6FF-A4D2-41A8-935F-E0B1D02C8DD7}"/>
                </a:ext>
              </a:extLst>
            </p:cNvPr>
            <p:cNvSpPr txBox="1"/>
            <p:nvPr/>
          </p:nvSpPr>
          <p:spPr>
            <a:xfrm>
              <a:off x="2777756" y="1370769"/>
              <a:ext cx="64368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Tính nhẩm: 60 000 – 30 000 = ?</a:t>
              </a:r>
              <a:endParaRPr kumimoji="0" lang="en-US" sz="3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3B75CBD-8172-48DF-99AA-A0C9206DCAB8}"/>
              </a:ext>
            </a:extLst>
          </p:cNvPr>
          <p:cNvGrpSpPr/>
          <p:nvPr/>
        </p:nvGrpSpPr>
        <p:grpSpPr>
          <a:xfrm>
            <a:off x="2851948" y="4474527"/>
            <a:ext cx="6143196" cy="1352115"/>
            <a:chOff x="1164030" y="3929770"/>
            <a:chExt cx="4706520" cy="111566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D26672A-B76E-4B7D-BDCA-61DFA08877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64030" y="3929770"/>
              <a:ext cx="4706520" cy="1115665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C0C34A7-AF97-4891-82B8-AF70DE3C0CC0}"/>
                </a:ext>
              </a:extLst>
            </p:cNvPr>
            <p:cNvSpPr txBox="1"/>
            <p:nvPr/>
          </p:nvSpPr>
          <p:spPr>
            <a:xfrm>
              <a:off x="1333003" y="4049771"/>
              <a:ext cx="4482618" cy="83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30 000</a:t>
              </a:r>
              <a:endPara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ED1A25A6-672E-4FF0-8597-D123341BDF4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b="23048"/>
          <a:stretch/>
        </p:blipFill>
        <p:spPr>
          <a:xfrm>
            <a:off x="8669814" y="3353120"/>
            <a:ext cx="2530059" cy="4330164"/>
          </a:xfrm>
          <a:prstGeom prst="rect">
            <a:avLst/>
          </a:prstGeom>
        </p:spPr>
      </p:pic>
      <p:pic>
        <p:nvPicPr>
          <p:cNvPr id="4" name="Picture 3">
            <a:hlinkClick r:id="rId9" action="ppaction://hlinksldjump"/>
            <a:extLst>
              <a:ext uri="{FF2B5EF4-FFF2-40B4-BE49-F238E27FC236}">
                <a16:creationId xmlns:a16="http://schemas.microsoft.com/office/drawing/2014/main" id="{F2D9866F-F0B1-38E3-F0EC-F150CD10B27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6272" y="898797"/>
            <a:ext cx="1853345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2850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1FBD34-37BF-5C8A-0BCC-98BF86FAD4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" b="352"/>
          <a:stretch/>
        </p:blipFill>
        <p:spPr>
          <a:xfrm>
            <a:off x="0" y="-67116"/>
            <a:ext cx="12398589" cy="692511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AEDC055-E5EE-BCCB-4F31-4BCB4DB17298}"/>
              </a:ext>
            </a:extLst>
          </p:cNvPr>
          <p:cNvGrpSpPr/>
          <p:nvPr/>
        </p:nvGrpSpPr>
        <p:grpSpPr>
          <a:xfrm>
            <a:off x="2668217" y="0"/>
            <a:ext cx="7084166" cy="3535465"/>
            <a:chOff x="2553917" y="199522"/>
            <a:chExt cx="7084166" cy="353546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3CC1E6F-430F-BA3E-116F-A4AE4E6AF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53917" y="247773"/>
              <a:ext cx="7084166" cy="3487214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A5B04AA-10DF-4617-060D-5452CFF41BFD}"/>
                </a:ext>
              </a:extLst>
            </p:cNvPr>
            <p:cNvSpPr txBox="1"/>
            <p:nvPr/>
          </p:nvSpPr>
          <p:spPr>
            <a:xfrm>
              <a:off x="5187527" y="199522"/>
              <a:ext cx="1794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Câu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2</a:t>
              </a:r>
              <a:endPara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08E6437-9D42-B3BA-8F3D-1F1FFF9459E9}"/>
                </a:ext>
              </a:extLst>
            </p:cNvPr>
            <p:cNvSpPr txBox="1"/>
            <p:nvPr/>
          </p:nvSpPr>
          <p:spPr>
            <a:xfrm>
              <a:off x="2777756" y="1370769"/>
              <a:ext cx="64368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Tính nhẩm 39 000 – 5 000 = ?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097DFE5-0393-E58A-7077-C081B4455DCF}"/>
              </a:ext>
            </a:extLst>
          </p:cNvPr>
          <p:cNvGrpSpPr/>
          <p:nvPr/>
        </p:nvGrpSpPr>
        <p:grpSpPr>
          <a:xfrm>
            <a:off x="2851948" y="4474527"/>
            <a:ext cx="6143196" cy="1352115"/>
            <a:chOff x="1164030" y="3929770"/>
            <a:chExt cx="4706520" cy="111566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D3105B9-8396-162A-4DC2-CDE8438F4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64030" y="3929770"/>
              <a:ext cx="4706520" cy="1115665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9C991C4-CAFC-E11F-CE87-E3991C26E2B0}"/>
                </a:ext>
              </a:extLst>
            </p:cNvPr>
            <p:cNvSpPr txBox="1"/>
            <p:nvPr/>
          </p:nvSpPr>
          <p:spPr>
            <a:xfrm>
              <a:off x="1333003" y="4049771"/>
              <a:ext cx="4482618" cy="83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34 000</a:t>
              </a:r>
              <a:endPara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E2EBA281-1173-8D41-5BC0-73894D9DD8E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b="23048"/>
          <a:stretch/>
        </p:blipFill>
        <p:spPr>
          <a:xfrm>
            <a:off x="8669814" y="3353120"/>
            <a:ext cx="2530059" cy="4330164"/>
          </a:xfrm>
          <a:prstGeom prst="rect">
            <a:avLst/>
          </a:prstGeom>
        </p:spPr>
      </p:pic>
      <p:pic>
        <p:nvPicPr>
          <p:cNvPr id="17" name="Picture 16">
            <a:hlinkClick r:id="rId9" action="ppaction://hlinksldjump"/>
            <a:extLst>
              <a:ext uri="{FF2B5EF4-FFF2-40B4-BE49-F238E27FC236}">
                <a16:creationId xmlns:a16="http://schemas.microsoft.com/office/drawing/2014/main" id="{2958B99B-70C3-2FE7-2899-ABB830E1761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6272" y="898797"/>
            <a:ext cx="1853345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4202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42F85E-8CC9-8EA8-395C-A1F26649E8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" b="352"/>
          <a:stretch/>
        </p:blipFill>
        <p:spPr>
          <a:xfrm>
            <a:off x="0" y="-67116"/>
            <a:ext cx="12398589" cy="692511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AB7BFB7-3D3E-A5F8-66FB-CD7FC8FB26C8}"/>
              </a:ext>
            </a:extLst>
          </p:cNvPr>
          <p:cNvGrpSpPr/>
          <p:nvPr/>
        </p:nvGrpSpPr>
        <p:grpSpPr>
          <a:xfrm>
            <a:off x="2668217" y="0"/>
            <a:ext cx="7084166" cy="3535465"/>
            <a:chOff x="2553917" y="199522"/>
            <a:chExt cx="7084166" cy="353546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3C51CA4-274D-A72A-DF18-945703F218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53917" y="247773"/>
              <a:ext cx="7084166" cy="3487214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B86AC1D-7D65-D1F3-986B-23C5960EDC90}"/>
                </a:ext>
              </a:extLst>
            </p:cNvPr>
            <p:cNvSpPr txBox="1"/>
            <p:nvPr/>
          </p:nvSpPr>
          <p:spPr>
            <a:xfrm>
              <a:off x="5187527" y="199522"/>
              <a:ext cx="17949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Câu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1</a:t>
              </a:r>
              <a:endPara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1E26535-FD47-8CCA-6DFB-A0A9028364F0}"/>
                </a:ext>
              </a:extLst>
            </p:cNvPr>
            <p:cNvSpPr txBox="1"/>
            <p:nvPr/>
          </p:nvSpPr>
          <p:spPr>
            <a:xfrm>
              <a:off x="2777756" y="1370769"/>
              <a:ext cx="64368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Tính nhẩm 59 000 – 4 000 = ?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6B338CF-E68A-D094-465C-240E719FAB45}"/>
              </a:ext>
            </a:extLst>
          </p:cNvPr>
          <p:cNvGrpSpPr/>
          <p:nvPr/>
        </p:nvGrpSpPr>
        <p:grpSpPr>
          <a:xfrm>
            <a:off x="2851948" y="4474527"/>
            <a:ext cx="6143196" cy="1352115"/>
            <a:chOff x="1164030" y="3929770"/>
            <a:chExt cx="4706520" cy="111566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542EFFE-C2C1-DCA4-7112-C9D7D54CF4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64030" y="3929770"/>
              <a:ext cx="4706520" cy="1115665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E601A6F-ED28-29BA-504F-3F47DE303599}"/>
                </a:ext>
              </a:extLst>
            </p:cNvPr>
            <p:cNvSpPr txBox="1"/>
            <p:nvPr/>
          </p:nvSpPr>
          <p:spPr>
            <a:xfrm>
              <a:off x="1333003" y="4049771"/>
              <a:ext cx="4482618" cy="838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55 000</a:t>
              </a:r>
              <a:endPara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A0823391-DBB9-22D1-837E-F151D926E21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b="23048"/>
          <a:stretch/>
        </p:blipFill>
        <p:spPr>
          <a:xfrm>
            <a:off x="8669814" y="3353120"/>
            <a:ext cx="2530059" cy="4330164"/>
          </a:xfrm>
          <a:prstGeom prst="rect">
            <a:avLst/>
          </a:prstGeom>
        </p:spPr>
      </p:pic>
      <p:pic>
        <p:nvPicPr>
          <p:cNvPr id="17" name="Picture 16">
            <a:hlinkClick r:id="rId9" action="ppaction://hlinksldjump"/>
            <a:extLst>
              <a:ext uri="{FF2B5EF4-FFF2-40B4-BE49-F238E27FC236}">
                <a16:creationId xmlns:a16="http://schemas.microsoft.com/office/drawing/2014/main" id="{6AD1184D-A8AF-76BE-E142-31D90A50685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6272" y="898797"/>
            <a:ext cx="1853345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3274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tinh-tinh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raphic 29">
            <a:extLst>
              <a:ext uri="{FF2B5EF4-FFF2-40B4-BE49-F238E27FC236}">
                <a16:creationId xmlns:a16="http://schemas.microsoft.com/office/drawing/2014/main" id="{9C33A164-FEA9-4356-98AF-DE7AE7F8C3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0600" y="0"/>
            <a:ext cx="9897794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6C1E80-A854-7EA2-2457-91CC6CDC4453}"/>
              </a:ext>
            </a:extLst>
          </p:cNvPr>
          <p:cNvSpPr txBox="1"/>
          <p:nvPr/>
        </p:nvSpPr>
        <p:spPr>
          <a:xfrm>
            <a:off x="2619228" y="2801952"/>
            <a:ext cx="6766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Thứ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….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ngày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…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tháng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…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năm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…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1CC1E24-2FD3-4221-9A5B-CF0D2F56C2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6428" y="3118050"/>
            <a:ext cx="3084843" cy="12314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3AA0470-36C5-4818-8B7B-CE6A9F31DE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60149" y="4336123"/>
            <a:ext cx="7462151" cy="87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7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504E48-FCBE-C0E6-0C6F-6F443CE31C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000"/>
                    </a14:imgEffect>
                    <a14:imgEffect>
                      <a14:colorTemperature colorTemp="5888"/>
                    </a14:imgEffect>
                    <a14:imgEffect>
                      <a14:saturation sat="150000"/>
                    </a14:imgEffect>
                    <a14:imgEffect>
                      <a14:brightnessContrast bright="2000" contrast="3000"/>
                    </a14:imgEffect>
                  </a14:imgLayer>
                </a14:imgProps>
              </a:ext>
            </a:extLst>
          </a:blip>
          <a:srcRect t="587" b="8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3EB8CD8-53B0-4F6B-BD24-693D78D7DD1F}"/>
              </a:ext>
            </a:extLst>
          </p:cNvPr>
          <p:cNvSpPr/>
          <p:nvPr/>
        </p:nvSpPr>
        <p:spPr>
          <a:xfrm>
            <a:off x="268014" y="299543"/>
            <a:ext cx="11682248" cy="6258911"/>
          </a:xfrm>
          <a:prstGeom prst="roundRect">
            <a:avLst>
              <a:gd name="adj" fmla="val 9614"/>
            </a:avLst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9DCEAE-F0A2-F297-CB45-54C8F6314B1A}"/>
              </a:ext>
            </a:extLst>
          </p:cNvPr>
          <p:cNvSpPr/>
          <p:nvPr/>
        </p:nvSpPr>
        <p:spPr>
          <a:xfrm>
            <a:off x="1095374" y="1502334"/>
            <a:ext cx="10448925" cy="4031691"/>
          </a:xfrm>
          <a:custGeom>
            <a:avLst/>
            <a:gdLst>
              <a:gd name="connsiteX0" fmla="*/ 0 w 10448925"/>
              <a:gd name="connsiteY0" fmla="*/ 671962 h 4031691"/>
              <a:gd name="connsiteX1" fmla="*/ 671962 w 10448925"/>
              <a:gd name="connsiteY1" fmla="*/ 0 h 4031691"/>
              <a:gd name="connsiteX2" fmla="*/ 1504419 w 10448925"/>
              <a:gd name="connsiteY2" fmla="*/ 0 h 4031691"/>
              <a:gd name="connsiteX3" fmla="*/ 2245826 w 10448925"/>
              <a:gd name="connsiteY3" fmla="*/ 0 h 4031691"/>
              <a:gd name="connsiteX4" fmla="*/ 3078284 w 10448925"/>
              <a:gd name="connsiteY4" fmla="*/ 0 h 4031691"/>
              <a:gd name="connsiteX5" fmla="*/ 3546541 w 10448925"/>
              <a:gd name="connsiteY5" fmla="*/ 0 h 4031691"/>
              <a:gd name="connsiteX6" fmla="*/ 4378998 w 10448925"/>
              <a:gd name="connsiteY6" fmla="*/ 0 h 4031691"/>
              <a:gd name="connsiteX7" fmla="*/ 4847255 w 10448925"/>
              <a:gd name="connsiteY7" fmla="*/ 0 h 4031691"/>
              <a:gd name="connsiteX8" fmla="*/ 5406563 w 10448925"/>
              <a:gd name="connsiteY8" fmla="*/ 0 h 4031691"/>
              <a:gd name="connsiteX9" fmla="*/ 5783770 w 10448925"/>
              <a:gd name="connsiteY9" fmla="*/ 0 h 4031691"/>
              <a:gd name="connsiteX10" fmla="*/ 6434127 w 10448925"/>
              <a:gd name="connsiteY10" fmla="*/ 0 h 4031691"/>
              <a:gd name="connsiteX11" fmla="*/ 6811334 w 10448925"/>
              <a:gd name="connsiteY11" fmla="*/ 0 h 4031691"/>
              <a:gd name="connsiteX12" fmla="*/ 7461691 w 10448925"/>
              <a:gd name="connsiteY12" fmla="*/ 0 h 4031691"/>
              <a:gd name="connsiteX13" fmla="*/ 8294149 w 10448925"/>
              <a:gd name="connsiteY13" fmla="*/ 0 h 4031691"/>
              <a:gd name="connsiteX14" fmla="*/ 8944506 w 10448925"/>
              <a:gd name="connsiteY14" fmla="*/ 0 h 4031691"/>
              <a:gd name="connsiteX15" fmla="*/ 9776963 w 10448925"/>
              <a:gd name="connsiteY15" fmla="*/ 0 h 4031691"/>
              <a:gd name="connsiteX16" fmla="*/ 10448925 w 10448925"/>
              <a:gd name="connsiteY16" fmla="*/ 671962 h 4031691"/>
              <a:gd name="connsiteX17" fmla="*/ 10448925 w 10448925"/>
              <a:gd name="connsiteY17" fmla="*/ 1317026 h 4031691"/>
              <a:gd name="connsiteX18" fmla="*/ 10448925 w 10448925"/>
              <a:gd name="connsiteY18" fmla="*/ 1935212 h 4031691"/>
              <a:gd name="connsiteX19" fmla="*/ 10448925 w 10448925"/>
              <a:gd name="connsiteY19" fmla="*/ 2580277 h 4031691"/>
              <a:gd name="connsiteX20" fmla="*/ 10448925 w 10448925"/>
              <a:gd name="connsiteY20" fmla="*/ 3359729 h 4031691"/>
              <a:gd name="connsiteX21" fmla="*/ 9776963 w 10448925"/>
              <a:gd name="connsiteY21" fmla="*/ 4031691 h 4031691"/>
              <a:gd name="connsiteX22" fmla="*/ 9399756 w 10448925"/>
              <a:gd name="connsiteY22" fmla="*/ 4031691 h 4031691"/>
              <a:gd name="connsiteX23" fmla="*/ 8840449 w 10448925"/>
              <a:gd name="connsiteY23" fmla="*/ 4031691 h 4031691"/>
              <a:gd name="connsiteX24" fmla="*/ 8372191 w 10448925"/>
              <a:gd name="connsiteY24" fmla="*/ 4031691 h 4031691"/>
              <a:gd name="connsiteX25" fmla="*/ 7630784 w 10448925"/>
              <a:gd name="connsiteY25" fmla="*/ 4031691 h 4031691"/>
              <a:gd name="connsiteX26" fmla="*/ 6798327 w 10448925"/>
              <a:gd name="connsiteY26" fmla="*/ 4031691 h 4031691"/>
              <a:gd name="connsiteX27" fmla="*/ 6147970 w 10448925"/>
              <a:gd name="connsiteY27" fmla="*/ 4031691 h 4031691"/>
              <a:gd name="connsiteX28" fmla="*/ 5679713 w 10448925"/>
              <a:gd name="connsiteY28" fmla="*/ 4031691 h 4031691"/>
              <a:gd name="connsiteX29" fmla="*/ 5211455 w 10448925"/>
              <a:gd name="connsiteY29" fmla="*/ 4031691 h 4031691"/>
              <a:gd name="connsiteX30" fmla="*/ 4652148 w 10448925"/>
              <a:gd name="connsiteY30" fmla="*/ 4031691 h 4031691"/>
              <a:gd name="connsiteX31" fmla="*/ 4092841 w 10448925"/>
              <a:gd name="connsiteY31" fmla="*/ 4031691 h 4031691"/>
              <a:gd name="connsiteX32" fmla="*/ 3624584 w 10448925"/>
              <a:gd name="connsiteY32" fmla="*/ 4031691 h 4031691"/>
              <a:gd name="connsiteX33" fmla="*/ 2792127 w 10448925"/>
              <a:gd name="connsiteY33" fmla="*/ 4031691 h 4031691"/>
              <a:gd name="connsiteX34" fmla="*/ 2232819 w 10448925"/>
              <a:gd name="connsiteY34" fmla="*/ 4031691 h 4031691"/>
              <a:gd name="connsiteX35" fmla="*/ 1855612 w 10448925"/>
              <a:gd name="connsiteY35" fmla="*/ 4031691 h 4031691"/>
              <a:gd name="connsiteX36" fmla="*/ 1387355 w 10448925"/>
              <a:gd name="connsiteY36" fmla="*/ 4031691 h 4031691"/>
              <a:gd name="connsiteX37" fmla="*/ 671962 w 10448925"/>
              <a:gd name="connsiteY37" fmla="*/ 4031691 h 4031691"/>
              <a:gd name="connsiteX38" fmla="*/ 0 w 10448925"/>
              <a:gd name="connsiteY38" fmla="*/ 3359729 h 4031691"/>
              <a:gd name="connsiteX39" fmla="*/ 0 w 10448925"/>
              <a:gd name="connsiteY39" fmla="*/ 2634032 h 4031691"/>
              <a:gd name="connsiteX40" fmla="*/ 0 w 10448925"/>
              <a:gd name="connsiteY40" fmla="*/ 2015846 h 4031691"/>
              <a:gd name="connsiteX41" fmla="*/ 0 w 10448925"/>
              <a:gd name="connsiteY41" fmla="*/ 1290148 h 4031691"/>
              <a:gd name="connsiteX42" fmla="*/ 0 w 10448925"/>
              <a:gd name="connsiteY42" fmla="*/ 671962 h 403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0448925" h="4031691" fill="none" extrusionOk="0">
                <a:moveTo>
                  <a:pt x="0" y="671962"/>
                </a:moveTo>
                <a:cubicBezTo>
                  <a:pt x="-28104" y="321287"/>
                  <a:pt x="247477" y="-1641"/>
                  <a:pt x="671962" y="0"/>
                </a:cubicBezTo>
                <a:cubicBezTo>
                  <a:pt x="984193" y="-28927"/>
                  <a:pt x="1210232" y="-22670"/>
                  <a:pt x="1504419" y="0"/>
                </a:cubicBezTo>
                <a:cubicBezTo>
                  <a:pt x="1798606" y="22670"/>
                  <a:pt x="1897329" y="28625"/>
                  <a:pt x="2245826" y="0"/>
                </a:cubicBezTo>
                <a:cubicBezTo>
                  <a:pt x="2594323" y="-28625"/>
                  <a:pt x="2909002" y="36495"/>
                  <a:pt x="3078284" y="0"/>
                </a:cubicBezTo>
                <a:cubicBezTo>
                  <a:pt x="3247566" y="-36495"/>
                  <a:pt x="3449592" y="-14426"/>
                  <a:pt x="3546541" y="0"/>
                </a:cubicBezTo>
                <a:cubicBezTo>
                  <a:pt x="3643490" y="14426"/>
                  <a:pt x="4156439" y="35159"/>
                  <a:pt x="4378998" y="0"/>
                </a:cubicBezTo>
                <a:cubicBezTo>
                  <a:pt x="4601557" y="-35159"/>
                  <a:pt x="4634539" y="-17080"/>
                  <a:pt x="4847255" y="0"/>
                </a:cubicBezTo>
                <a:cubicBezTo>
                  <a:pt x="5059971" y="17080"/>
                  <a:pt x="5278731" y="-23590"/>
                  <a:pt x="5406563" y="0"/>
                </a:cubicBezTo>
                <a:cubicBezTo>
                  <a:pt x="5534395" y="23590"/>
                  <a:pt x="5602288" y="-15098"/>
                  <a:pt x="5783770" y="0"/>
                </a:cubicBezTo>
                <a:cubicBezTo>
                  <a:pt x="5965252" y="15098"/>
                  <a:pt x="6215136" y="6025"/>
                  <a:pt x="6434127" y="0"/>
                </a:cubicBezTo>
                <a:cubicBezTo>
                  <a:pt x="6653118" y="-6025"/>
                  <a:pt x="6704609" y="15198"/>
                  <a:pt x="6811334" y="0"/>
                </a:cubicBezTo>
                <a:cubicBezTo>
                  <a:pt x="6918059" y="-15198"/>
                  <a:pt x="7161702" y="-13056"/>
                  <a:pt x="7461691" y="0"/>
                </a:cubicBezTo>
                <a:cubicBezTo>
                  <a:pt x="7761680" y="13056"/>
                  <a:pt x="8030732" y="6866"/>
                  <a:pt x="8294149" y="0"/>
                </a:cubicBezTo>
                <a:cubicBezTo>
                  <a:pt x="8557566" y="-6866"/>
                  <a:pt x="8699072" y="26401"/>
                  <a:pt x="8944506" y="0"/>
                </a:cubicBezTo>
                <a:cubicBezTo>
                  <a:pt x="9189940" y="-26401"/>
                  <a:pt x="9413341" y="10001"/>
                  <a:pt x="9776963" y="0"/>
                </a:cubicBezTo>
                <a:cubicBezTo>
                  <a:pt x="10085497" y="-41828"/>
                  <a:pt x="10451110" y="335562"/>
                  <a:pt x="10448925" y="671962"/>
                </a:cubicBezTo>
                <a:cubicBezTo>
                  <a:pt x="10418370" y="847794"/>
                  <a:pt x="10462254" y="1120055"/>
                  <a:pt x="10448925" y="1317026"/>
                </a:cubicBezTo>
                <a:cubicBezTo>
                  <a:pt x="10435596" y="1513997"/>
                  <a:pt x="10474580" y="1738311"/>
                  <a:pt x="10448925" y="1935212"/>
                </a:cubicBezTo>
                <a:cubicBezTo>
                  <a:pt x="10423270" y="2132113"/>
                  <a:pt x="10478333" y="2433981"/>
                  <a:pt x="10448925" y="2580277"/>
                </a:cubicBezTo>
                <a:cubicBezTo>
                  <a:pt x="10419517" y="2726574"/>
                  <a:pt x="10483289" y="3097457"/>
                  <a:pt x="10448925" y="3359729"/>
                </a:cubicBezTo>
                <a:cubicBezTo>
                  <a:pt x="10461515" y="3755518"/>
                  <a:pt x="10147396" y="3982352"/>
                  <a:pt x="9776963" y="4031691"/>
                </a:cubicBezTo>
                <a:cubicBezTo>
                  <a:pt x="9643174" y="4044674"/>
                  <a:pt x="9520858" y="4032500"/>
                  <a:pt x="9399756" y="4031691"/>
                </a:cubicBezTo>
                <a:cubicBezTo>
                  <a:pt x="9278654" y="4030882"/>
                  <a:pt x="9026548" y="4006499"/>
                  <a:pt x="8840449" y="4031691"/>
                </a:cubicBezTo>
                <a:cubicBezTo>
                  <a:pt x="8654350" y="4056883"/>
                  <a:pt x="8541441" y="4017917"/>
                  <a:pt x="8372191" y="4031691"/>
                </a:cubicBezTo>
                <a:cubicBezTo>
                  <a:pt x="8202941" y="4045465"/>
                  <a:pt x="7801463" y="4055025"/>
                  <a:pt x="7630784" y="4031691"/>
                </a:cubicBezTo>
                <a:cubicBezTo>
                  <a:pt x="7460105" y="4008357"/>
                  <a:pt x="7045239" y="4029769"/>
                  <a:pt x="6798327" y="4031691"/>
                </a:cubicBezTo>
                <a:cubicBezTo>
                  <a:pt x="6551415" y="4033613"/>
                  <a:pt x="6296576" y="4025727"/>
                  <a:pt x="6147970" y="4031691"/>
                </a:cubicBezTo>
                <a:cubicBezTo>
                  <a:pt x="5999364" y="4037655"/>
                  <a:pt x="5839925" y="4015183"/>
                  <a:pt x="5679713" y="4031691"/>
                </a:cubicBezTo>
                <a:cubicBezTo>
                  <a:pt x="5519501" y="4048199"/>
                  <a:pt x="5308169" y="4020448"/>
                  <a:pt x="5211455" y="4031691"/>
                </a:cubicBezTo>
                <a:cubicBezTo>
                  <a:pt x="5114741" y="4042934"/>
                  <a:pt x="4897444" y="4018096"/>
                  <a:pt x="4652148" y="4031691"/>
                </a:cubicBezTo>
                <a:cubicBezTo>
                  <a:pt x="4406852" y="4045286"/>
                  <a:pt x="4372253" y="4007144"/>
                  <a:pt x="4092841" y="4031691"/>
                </a:cubicBezTo>
                <a:cubicBezTo>
                  <a:pt x="3813429" y="4056238"/>
                  <a:pt x="3736721" y="4038842"/>
                  <a:pt x="3624584" y="4031691"/>
                </a:cubicBezTo>
                <a:cubicBezTo>
                  <a:pt x="3512447" y="4024540"/>
                  <a:pt x="2966010" y="4051403"/>
                  <a:pt x="2792127" y="4031691"/>
                </a:cubicBezTo>
                <a:cubicBezTo>
                  <a:pt x="2618244" y="4011979"/>
                  <a:pt x="2458090" y="4039974"/>
                  <a:pt x="2232819" y="4031691"/>
                </a:cubicBezTo>
                <a:cubicBezTo>
                  <a:pt x="2007548" y="4023408"/>
                  <a:pt x="1940866" y="4028628"/>
                  <a:pt x="1855612" y="4031691"/>
                </a:cubicBezTo>
                <a:cubicBezTo>
                  <a:pt x="1770358" y="4034754"/>
                  <a:pt x="1599325" y="4018249"/>
                  <a:pt x="1387355" y="4031691"/>
                </a:cubicBezTo>
                <a:cubicBezTo>
                  <a:pt x="1175385" y="4045133"/>
                  <a:pt x="877407" y="4059828"/>
                  <a:pt x="671962" y="4031691"/>
                </a:cubicBezTo>
                <a:cubicBezTo>
                  <a:pt x="296303" y="4013438"/>
                  <a:pt x="11580" y="3684626"/>
                  <a:pt x="0" y="3359729"/>
                </a:cubicBezTo>
                <a:cubicBezTo>
                  <a:pt x="35992" y="3089644"/>
                  <a:pt x="7956" y="2839432"/>
                  <a:pt x="0" y="2634032"/>
                </a:cubicBezTo>
                <a:cubicBezTo>
                  <a:pt x="-7956" y="2428632"/>
                  <a:pt x="-6982" y="2322899"/>
                  <a:pt x="0" y="2015846"/>
                </a:cubicBezTo>
                <a:cubicBezTo>
                  <a:pt x="6982" y="1708793"/>
                  <a:pt x="-18448" y="1511329"/>
                  <a:pt x="0" y="1290148"/>
                </a:cubicBezTo>
                <a:cubicBezTo>
                  <a:pt x="18448" y="1068967"/>
                  <a:pt x="-23720" y="866739"/>
                  <a:pt x="0" y="671962"/>
                </a:cubicBezTo>
                <a:close/>
              </a:path>
              <a:path w="10448925" h="4031691" stroke="0" extrusionOk="0">
                <a:moveTo>
                  <a:pt x="0" y="671962"/>
                </a:moveTo>
                <a:cubicBezTo>
                  <a:pt x="-1315" y="310506"/>
                  <a:pt x="247682" y="-62037"/>
                  <a:pt x="671962" y="0"/>
                </a:cubicBezTo>
                <a:cubicBezTo>
                  <a:pt x="880878" y="-14947"/>
                  <a:pt x="1020826" y="-7330"/>
                  <a:pt x="1140219" y="0"/>
                </a:cubicBezTo>
                <a:cubicBezTo>
                  <a:pt x="1259612" y="7330"/>
                  <a:pt x="1638459" y="8629"/>
                  <a:pt x="1881626" y="0"/>
                </a:cubicBezTo>
                <a:cubicBezTo>
                  <a:pt x="2124793" y="-8629"/>
                  <a:pt x="2425346" y="-2333"/>
                  <a:pt x="2623034" y="0"/>
                </a:cubicBezTo>
                <a:cubicBezTo>
                  <a:pt x="2820722" y="2333"/>
                  <a:pt x="3057345" y="765"/>
                  <a:pt x="3182341" y="0"/>
                </a:cubicBezTo>
                <a:cubicBezTo>
                  <a:pt x="3307337" y="-765"/>
                  <a:pt x="3834749" y="-22145"/>
                  <a:pt x="4014798" y="0"/>
                </a:cubicBezTo>
                <a:cubicBezTo>
                  <a:pt x="4194847" y="22145"/>
                  <a:pt x="4523937" y="15585"/>
                  <a:pt x="4665155" y="0"/>
                </a:cubicBezTo>
                <a:cubicBezTo>
                  <a:pt x="4806373" y="-15585"/>
                  <a:pt x="5230967" y="-22204"/>
                  <a:pt x="5406563" y="0"/>
                </a:cubicBezTo>
                <a:cubicBezTo>
                  <a:pt x="5582159" y="22204"/>
                  <a:pt x="5820174" y="-4827"/>
                  <a:pt x="6056920" y="0"/>
                </a:cubicBezTo>
                <a:cubicBezTo>
                  <a:pt x="6293666" y="4827"/>
                  <a:pt x="6368617" y="16481"/>
                  <a:pt x="6525177" y="0"/>
                </a:cubicBezTo>
                <a:cubicBezTo>
                  <a:pt x="6681737" y="-16481"/>
                  <a:pt x="6741132" y="18090"/>
                  <a:pt x="6902384" y="0"/>
                </a:cubicBezTo>
                <a:cubicBezTo>
                  <a:pt x="7063636" y="-18090"/>
                  <a:pt x="7329096" y="14924"/>
                  <a:pt x="7552741" y="0"/>
                </a:cubicBezTo>
                <a:cubicBezTo>
                  <a:pt x="7776386" y="-14924"/>
                  <a:pt x="8161892" y="41014"/>
                  <a:pt x="8385199" y="0"/>
                </a:cubicBezTo>
                <a:cubicBezTo>
                  <a:pt x="8608506" y="-41014"/>
                  <a:pt x="8647625" y="-28"/>
                  <a:pt x="8762406" y="0"/>
                </a:cubicBezTo>
                <a:cubicBezTo>
                  <a:pt x="8877187" y="28"/>
                  <a:pt x="9492099" y="-24350"/>
                  <a:pt x="9776963" y="0"/>
                </a:cubicBezTo>
                <a:cubicBezTo>
                  <a:pt x="10113507" y="-31516"/>
                  <a:pt x="10395033" y="282649"/>
                  <a:pt x="10448925" y="671962"/>
                </a:cubicBezTo>
                <a:cubicBezTo>
                  <a:pt x="10438943" y="872098"/>
                  <a:pt x="10424598" y="1091721"/>
                  <a:pt x="10448925" y="1290148"/>
                </a:cubicBezTo>
                <a:cubicBezTo>
                  <a:pt x="10473252" y="1488575"/>
                  <a:pt x="10470129" y="1775713"/>
                  <a:pt x="10448925" y="1962090"/>
                </a:cubicBezTo>
                <a:cubicBezTo>
                  <a:pt x="10427721" y="2148467"/>
                  <a:pt x="10472353" y="2275538"/>
                  <a:pt x="10448925" y="2553399"/>
                </a:cubicBezTo>
                <a:cubicBezTo>
                  <a:pt x="10425497" y="2831260"/>
                  <a:pt x="10475024" y="3059784"/>
                  <a:pt x="10448925" y="3359729"/>
                </a:cubicBezTo>
                <a:cubicBezTo>
                  <a:pt x="10503195" y="3713950"/>
                  <a:pt x="10130569" y="4082163"/>
                  <a:pt x="9776963" y="4031691"/>
                </a:cubicBezTo>
                <a:cubicBezTo>
                  <a:pt x="9596410" y="4016092"/>
                  <a:pt x="9545675" y="4047246"/>
                  <a:pt x="9399756" y="4031691"/>
                </a:cubicBezTo>
                <a:cubicBezTo>
                  <a:pt x="9253837" y="4016136"/>
                  <a:pt x="8910591" y="4041534"/>
                  <a:pt x="8749399" y="4031691"/>
                </a:cubicBezTo>
                <a:cubicBezTo>
                  <a:pt x="8588207" y="4021848"/>
                  <a:pt x="8365428" y="4014291"/>
                  <a:pt x="8190091" y="4031691"/>
                </a:cubicBezTo>
                <a:cubicBezTo>
                  <a:pt x="8014754" y="4049091"/>
                  <a:pt x="7931396" y="4023222"/>
                  <a:pt x="7812884" y="4031691"/>
                </a:cubicBezTo>
                <a:cubicBezTo>
                  <a:pt x="7694372" y="4040160"/>
                  <a:pt x="7329330" y="4035355"/>
                  <a:pt x="7162527" y="4031691"/>
                </a:cubicBezTo>
                <a:cubicBezTo>
                  <a:pt x="6995724" y="4028027"/>
                  <a:pt x="6847531" y="4012312"/>
                  <a:pt x="6694270" y="4031691"/>
                </a:cubicBezTo>
                <a:cubicBezTo>
                  <a:pt x="6541009" y="4051070"/>
                  <a:pt x="6296555" y="4044277"/>
                  <a:pt x="6134963" y="4031691"/>
                </a:cubicBezTo>
                <a:cubicBezTo>
                  <a:pt x="5973371" y="4019105"/>
                  <a:pt x="5780051" y="4035961"/>
                  <a:pt x="5666705" y="4031691"/>
                </a:cubicBezTo>
                <a:cubicBezTo>
                  <a:pt x="5553359" y="4027421"/>
                  <a:pt x="5107727" y="4001972"/>
                  <a:pt x="4834248" y="4031691"/>
                </a:cubicBezTo>
                <a:cubicBezTo>
                  <a:pt x="4560769" y="4061410"/>
                  <a:pt x="4253101" y="4044885"/>
                  <a:pt x="4001791" y="4031691"/>
                </a:cubicBezTo>
                <a:cubicBezTo>
                  <a:pt x="3750481" y="4018497"/>
                  <a:pt x="3664155" y="4038222"/>
                  <a:pt x="3442484" y="4031691"/>
                </a:cubicBezTo>
                <a:cubicBezTo>
                  <a:pt x="3220813" y="4025160"/>
                  <a:pt x="2988658" y="3993003"/>
                  <a:pt x="2610026" y="4031691"/>
                </a:cubicBezTo>
                <a:cubicBezTo>
                  <a:pt x="2231394" y="4070379"/>
                  <a:pt x="2274370" y="4049759"/>
                  <a:pt x="2050719" y="4031691"/>
                </a:cubicBezTo>
                <a:cubicBezTo>
                  <a:pt x="1827068" y="4013623"/>
                  <a:pt x="1261441" y="4094706"/>
                  <a:pt x="671962" y="4031691"/>
                </a:cubicBezTo>
                <a:cubicBezTo>
                  <a:pt x="314976" y="4047567"/>
                  <a:pt x="27619" y="3757337"/>
                  <a:pt x="0" y="3359729"/>
                </a:cubicBezTo>
                <a:cubicBezTo>
                  <a:pt x="-11886" y="3094584"/>
                  <a:pt x="-3835" y="2821919"/>
                  <a:pt x="0" y="2634032"/>
                </a:cubicBezTo>
                <a:cubicBezTo>
                  <a:pt x="3835" y="2446145"/>
                  <a:pt x="-10286" y="2269197"/>
                  <a:pt x="0" y="1962090"/>
                </a:cubicBezTo>
                <a:cubicBezTo>
                  <a:pt x="10286" y="1654983"/>
                  <a:pt x="-22022" y="1587432"/>
                  <a:pt x="0" y="1317026"/>
                </a:cubicBezTo>
                <a:cubicBezTo>
                  <a:pt x="22022" y="1046620"/>
                  <a:pt x="7731" y="811427"/>
                  <a:pt x="0" y="671962"/>
                </a:cubicBezTo>
                <a:close/>
              </a:path>
            </a:pathLst>
          </a:custGeom>
          <a:ln>
            <a:solidFill>
              <a:schemeClr val="tx1"/>
            </a:solidFill>
            <a:prstDash val="dashDot"/>
            <a:extLst>
              <a:ext uri="{C807C97D-BFC1-408E-A445-0C87EB9F89A2}">
                <ask:lineSketchStyleProps xmlns:ask="http://schemas.microsoft.com/office/drawing/2018/sketchyshapes" sd="8152707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indent="228600" algn="just">
              <a:lnSpc>
                <a:spcPct val="120000"/>
              </a:lnSpc>
            </a:pPr>
            <a:r>
              <a:rPr lang="vi-VN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Thực hiện được phép cộng, phép trừ trong phạm vi 100 000. </a:t>
            </a:r>
          </a:p>
          <a:p>
            <a:pPr indent="228600">
              <a:lnSpc>
                <a:spcPct val="120000"/>
              </a:lnSpc>
            </a:pPr>
            <a:r>
              <a:rPr lang="vi-VN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 Tính nhẩm được các phép tính có liên quan đến các số tròn nghìn, tròn chục nghìn trong phạm vị 100 000..</a:t>
            </a:r>
          </a:p>
          <a:p>
            <a:pPr indent="228600" algn="just">
              <a:lnSpc>
                <a:spcPct val="120000"/>
              </a:lnSpc>
            </a:pPr>
            <a:r>
              <a:rPr lang="en-US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</a:t>
            </a:r>
            <a:r>
              <a:rPr lang="vi-VN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Tính được giá trị của biểu thức có hoặc không có dấu ngoặc trong phạm vi 100 000</a:t>
            </a:r>
          </a:p>
          <a:p>
            <a:pPr indent="228600" algn="just">
              <a:lnSpc>
                <a:spcPct val="120000"/>
              </a:lnSpc>
            </a:pPr>
            <a:r>
              <a:rPr lang="vi-VN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Giải được bài toán thực tế liên quan đén các phép cộng trừ trong phạm vi 100 000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465ADF0-C2E9-F50E-0D8A-03CF1F4736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1602" y="100907"/>
            <a:ext cx="6504996" cy="134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84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D4E0CFC-3C19-4A46-8145-DD4F0BA214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88212" y="1446144"/>
            <a:ext cx="6075908" cy="396571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DA1C8C2-E9E6-488A-90C0-120F8E2233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7892" y="1874484"/>
            <a:ext cx="3462867" cy="99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47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waii Bubble Tea Bran MK Plan by Slidesgo">
  <a:themeElements>
    <a:clrScheme name="Simple Light">
      <a:dk1>
        <a:srgbClr val="333333"/>
      </a:dk1>
      <a:lt1>
        <a:srgbClr val="F5EAD8"/>
      </a:lt1>
      <a:dk2>
        <a:srgbClr val="DEC1E3"/>
      </a:dk2>
      <a:lt2>
        <a:srgbClr val="95739C"/>
      </a:lt2>
      <a:accent1>
        <a:srgbClr val="E64F1C"/>
      </a:accent1>
      <a:accent2>
        <a:srgbClr val="F5A6A2"/>
      </a:accent2>
      <a:accent3>
        <a:srgbClr val="F48717"/>
      </a:accent3>
      <a:accent4>
        <a:srgbClr val="C9D221"/>
      </a:accent4>
      <a:accent5>
        <a:srgbClr val="21B0CD"/>
      </a:accent5>
      <a:accent6>
        <a:srgbClr val="FFFFFF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85A31"/>
      </a:accent1>
      <a:accent2>
        <a:srgbClr val="FFA833"/>
      </a:accent2>
      <a:accent3>
        <a:srgbClr val="91C429"/>
      </a:accent3>
      <a:accent4>
        <a:srgbClr val="0DADD2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intable Number Sense Activities for Pre-K by Slidesgo">
  <a:themeElements>
    <a:clrScheme name="Simple Light">
      <a:dk1>
        <a:srgbClr val="EFEFEF"/>
      </a:dk1>
      <a:lt1>
        <a:srgbClr val="FFFFFF"/>
      </a:lt1>
      <a:dk2>
        <a:srgbClr val="6B4C6D"/>
      </a:dk2>
      <a:lt2>
        <a:srgbClr val="B64BA7"/>
      </a:lt2>
      <a:accent1>
        <a:srgbClr val="FF828A"/>
      </a:accent1>
      <a:accent2>
        <a:srgbClr val="85E2E6"/>
      </a:accent2>
      <a:accent3>
        <a:srgbClr val="B2B911"/>
      </a:accent3>
      <a:accent4>
        <a:srgbClr val="E1F337"/>
      </a:accent4>
      <a:accent5>
        <a:srgbClr val="A77644"/>
      </a:accent5>
      <a:accent6>
        <a:srgbClr val="FFC736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655</Words>
  <Application>Microsoft Office PowerPoint</Application>
  <PresentationFormat>Widescreen</PresentationFormat>
  <Paragraphs>157</Paragraphs>
  <Slides>27</Slides>
  <Notes>23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27</vt:i4>
      </vt:variant>
    </vt:vector>
  </HeadingPairs>
  <TitlesOfParts>
    <vt:vector size="46" baseType="lpstr">
      <vt:lpstr>Love Ya Like A Sister</vt:lpstr>
      <vt:lpstr>微软雅黑</vt:lpstr>
      <vt:lpstr>#9Slide03 Montserrat Black</vt:lpstr>
      <vt:lpstr>Arial</vt:lpstr>
      <vt:lpstr>Bebas Neue</vt:lpstr>
      <vt:lpstr>Calibri</vt:lpstr>
      <vt:lpstr>Calibri Light</vt:lpstr>
      <vt:lpstr>Cambria</vt:lpstr>
      <vt:lpstr>Caveat Brush</vt:lpstr>
      <vt:lpstr>Karla</vt:lpstr>
      <vt:lpstr>Showcard Gothic</vt:lpstr>
      <vt:lpstr>Kawaii Bubble Tea Bran MK Plan by Slidesgo</vt:lpstr>
      <vt:lpstr>Office 主题</vt:lpstr>
      <vt:lpstr>Printable Number Sense Activities for Pre-K by Slidesgo</vt:lpstr>
      <vt:lpstr>Custom Design</vt:lpstr>
      <vt:lpstr>2_Custom Design</vt:lpstr>
      <vt:lpstr>2_Office Theme</vt:lpstr>
      <vt:lpstr>1_Custom Design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19</cp:revision>
  <dcterms:created xsi:type="dcterms:W3CDTF">2023-02-05T01:20:27Z</dcterms:created>
  <dcterms:modified xsi:type="dcterms:W3CDTF">2025-04-01T14:04:50Z</dcterms:modified>
</cp:coreProperties>
</file>